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6"/>
  </p:notesMasterIdLst>
  <p:sldIdLst>
    <p:sldId id="256" r:id="rId5"/>
  </p:sldIdLst>
  <p:sldSz cx="34747200" cy="25603200"/>
  <p:notesSz cx="6858000" cy="9144000"/>
  <p:defaultTextStyle>
    <a:defPPr>
      <a:defRPr lang="en-US"/>
    </a:defPPr>
    <a:lvl1pPr marL="0" algn="l" defTabSz="1724284" rtl="0" eaLnBrk="1" latinLnBrk="0" hangingPunct="1">
      <a:defRPr sz="6789" kern="1200">
        <a:solidFill>
          <a:schemeClr val="tx1"/>
        </a:solidFill>
        <a:latin typeface="+mn-lt"/>
        <a:ea typeface="+mn-ea"/>
        <a:cs typeface="+mn-cs"/>
      </a:defRPr>
    </a:lvl1pPr>
    <a:lvl2pPr marL="1724284" algn="l" defTabSz="1724284" rtl="0" eaLnBrk="1" latinLnBrk="0" hangingPunct="1">
      <a:defRPr sz="6789" kern="1200">
        <a:solidFill>
          <a:schemeClr val="tx1"/>
        </a:solidFill>
        <a:latin typeface="+mn-lt"/>
        <a:ea typeface="+mn-ea"/>
        <a:cs typeface="+mn-cs"/>
      </a:defRPr>
    </a:lvl2pPr>
    <a:lvl3pPr marL="3448568" algn="l" defTabSz="1724284" rtl="0" eaLnBrk="1" latinLnBrk="0" hangingPunct="1">
      <a:defRPr sz="6789" kern="1200">
        <a:solidFill>
          <a:schemeClr val="tx1"/>
        </a:solidFill>
        <a:latin typeface="+mn-lt"/>
        <a:ea typeface="+mn-ea"/>
        <a:cs typeface="+mn-cs"/>
      </a:defRPr>
    </a:lvl3pPr>
    <a:lvl4pPr marL="5172852" algn="l" defTabSz="1724284" rtl="0" eaLnBrk="1" latinLnBrk="0" hangingPunct="1">
      <a:defRPr sz="6789" kern="1200">
        <a:solidFill>
          <a:schemeClr val="tx1"/>
        </a:solidFill>
        <a:latin typeface="+mn-lt"/>
        <a:ea typeface="+mn-ea"/>
        <a:cs typeface="+mn-cs"/>
      </a:defRPr>
    </a:lvl4pPr>
    <a:lvl5pPr marL="6897136" algn="l" defTabSz="1724284" rtl="0" eaLnBrk="1" latinLnBrk="0" hangingPunct="1">
      <a:defRPr sz="6789" kern="1200">
        <a:solidFill>
          <a:schemeClr val="tx1"/>
        </a:solidFill>
        <a:latin typeface="+mn-lt"/>
        <a:ea typeface="+mn-ea"/>
        <a:cs typeface="+mn-cs"/>
      </a:defRPr>
    </a:lvl5pPr>
    <a:lvl6pPr marL="8621420" algn="l" defTabSz="1724284" rtl="0" eaLnBrk="1" latinLnBrk="0" hangingPunct="1">
      <a:defRPr sz="6789" kern="1200">
        <a:solidFill>
          <a:schemeClr val="tx1"/>
        </a:solidFill>
        <a:latin typeface="+mn-lt"/>
        <a:ea typeface="+mn-ea"/>
        <a:cs typeface="+mn-cs"/>
      </a:defRPr>
    </a:lvl6pPr>
    <a:lvl7pPr marL="10345704" algn="l" defTabSz="1724284" rtl="0" eaLnBrk="1" latinLnBrk="0" hangingPunct="1">
      <a:defRPr sz="6789" kern="1200">
        <a:solidFill>
          <a:schemeClr val="tx1"/>
        </a:solidFill>
        <a:latin typeface="+mn-lt"/>
        <a:ea typeface="+mn-ea"/>
        <a:cs typeface="+mn-cs"/>
      </a:defRPr>
    </a:lvl7pPr>
    <a:lvl8pPr marL="12069989" algn="l" defTabSz="1724284" rtl="0" eaLnBrk="1" latinLnBrk="0" hangingPunct="1">
      <a:defRPr sz="6789" kern="1200">
        <a:solidFill>
          <a:schemeClr val="tx1"/>
        </a:solidFill>
        <a:latin typeface="+mn-lt"/>
        <a:ea typeface="+mn-ea"/>
        <a:cs typeface="+mn-cs"/>
      </a:defRPr>
    </a:lvl8pPr>
    <a:lvl9pPr marL="13794273" algn="l" defTabSz="1724284" rtl="0" eaLnBrk="1" latinLnBrk="0" hangingPunct="1">
      <a:defRPr sz="6789"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064" userDrawn="1">
          <p15:clr>
            <a:srgbClr val="A4A3A4"/>
          </p15:clr>
        </p15:guide>
        <p15:guide id="2" pos="1094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CAB"/>
    <a:srgbClr val="012169"/>
    <a:srgbClr val="FFD100"/>
    <a:srgbClr val="C6DA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D08894B-1AC4-4059-A67E-3F12AC5EEBD1}" v="5" dt="2025-12-03T19:19:52.165"/>
    <p1510:client id="{601A0559-446C-ED74-A66A-339A6E4B8C55}" v="15" dt="2025-12-03T19:12:19.8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28" d="100"/>
          <a:sy n="28" d="100"/>
        </p:scale>
        <p:origin x="1220" y="76"/>
      </p:cViewPr>
      <p:guideLst>
        <p:guide orient="horz" pos="8064"/>
        <p:guide pos="1094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nifer Dougherty" userId="e67beacf-c27c-4cb6-b5d0-3fee7168ad50" providerId="ADAL" clId="{F397FCE3-3A1A-4B35-8B40-426901CEE836}"/>
    <pc:docChg chg="custSel modSld modMainMaster">
      <pc:chgData name="Jennifer Dougherty" userId="e67beacf-c27c-4cb6-b5d0-3fee7168ad50" providerId="ADAL" clId="{F397FCE3-3A1A-4B35-8B40-426901CEE836}" dt="2025-12-03T19:20:02.670" v="6" actId="478"/>
      <pc:docMkLst>
        <pc:docMk/>
      </pc:docMkLst>
      <pc:sldChg chg="delSp modSp mod">
        <pc:chgData name="Jennifer Dougherty" userId="e67beacf-c27c-4cb6-b5d0-3fee7168ad50" providerId="ADAL" clId="{F397FCE3-3A1A-4B35-8B40-426901CEE836}" dt="2025-12-03T19:20:02.670" v="6" actId="478"/>
        <pc:sldMkLst>
          <pc:docMk/>
          <pc:sldMk cId="0" sldId="256"/>
        </pc:sldMkLst>
        <pc:picChg chg="del mod">
          <ac:chgData name="Jennifer Dougherty" userId="e67beacf-c27c-4cb6-b5d0-3fee7168ad50" providerId="ADAL" clId="{F397FCE3-3A1A-4B35-8B40-426901CEE836}" dt="2025-12-03T19:20:02.670" v="6" actId="478"/>
          <ac:picMkLst>
            <pc:docMk/>
            <pc:sldMk cId="0" sldId="256"/>
            <ac:picMk id="2" creationId="{49DCEF13-3319-2248-42FB-1BA75BB11E69}"/>
          </ac:picMkLst>
        </pc:picChg>
      </pc:sldChg>
      <pc:sldMasterChg chg="modSp mod">
        <pc:chgData name="Jennifer Dougherty" userId="e67beacf-c27c-4cb6-b5d0-3fee7168ad50" providerId="ADAL" clId="{F397FCE3-3A1A-4B35-8B40-426901CEE836}" dt="2025-12-03T19:19:52.164" v="4" actId="1076"/>
        <pc:sldMasterMkLst>
          <pc:docMk/>
          <pc:sldMasterMk cId="0" sldId="2147483648"/>
        </pc:sldMasterMkLst>
        <pc:spChg chg="mod">
          <ac:chgData name="Jennifer Dougherty" userId="e67beacf-c27c-4cb6-b5d0-3fee7168ad50" providerId="ADAL" clId="{F397FCE3-3A1A-4B35-8B40-426901CEE836}" dt="2025-12-03T19:17:54.491" v="1" actId="20577"/>
          <ac:spMkLst>
            <pc:docMk/>
            <pc:sldMasterMk cId="0" sldId="2147483648"/>
            <ac:spMk id="10" creationId="{D34F2255-8156-3198-7493-7F76952D8686}"/>
          </ac:spMkLst>
        </pc:spChg>
        <pc:picChg chg="mod">
          <ac:chgData name="Jennifer Dougherty" userId="e67beacf-c27c-4cb6-b5d0-3fee7168ad50" providerId="ADAL" clId="{F397FCE3-3A1A-4B35-8B40-426901CEE836}" dt="2025-12-03T19:19:52.164" v="4" actId="1076"/>
          <ac:picMkLst>
            <pc:docMk/>
            <pc:sldMasterMk cId="0" sldId="2147483648"/>
            <ac:picMk id="1026" creationId="{1697F3E5-DB32-07CD-6C2F-6CACEEF780F9}"/>
          </ac:picMkLst>
        </pc:picChg>
      </pc:sldMasterChg>
    </pc:docChg>
  </pc:docChgLst>
  <pc:docChgLst>
    <pc:chgData name="Jennifer Dougherty" userId="S::jdougherty@griffissinstitute.org::e67beacf-c27c-4cb6-b5d0-3fee7168ad50" providerId="AD" clId="Web-{601A0559-446C-ED74-A66A-339A6E4B8C55}"/>
    <pc:docChg chg="modSld">
      <pc:chgData name="Jennifer Dougherty" userId="S::jdougherty@griffissinstitute.org::e67beacf-c27c-4cb6-b5d0-3fee7168ad50" providerId="AD" clId="Web-{601A0559-446C-ED74-A66A-339A6E4B8C55}" dt="2025-12-03T19:12:19.805" v="13" actId="1076"/>
      <pc:docMkLst>
        <pc:docMk/>
      </pc:docMkLst>
      <pc:sldChg chg="addSp modSp">
        <pc:chgData name="Jennifer Dougherty" userId="S::jdougherty@griffissinstitute.org::e67beacf-c27c-4cb6-b5d0-3fee7168ad50" providerId="AD" clId="Web-{601A0559-446C-ED74-A66A-339A6E4B8C55}" dt="2025-12-03T19:12:19.805" v="13" actId="1076"/>
        <pc:sldMkLst>
          <pc:docMk/>
          <pc:sldMk cId="0" sldId="256"/>
        </pc:sldMkLst>
        <pc:spChg chg="mod">
          <ac:chgData name="Jennifer Dougherty" userId="S::jdougherty@griffissinstitute.org::e67beacf-c27c-4cb6-b5d0-3fee7168ad50" providerId="AD" clId="Web-{601A0559-446C-ED74-A66A-339A6E4B8C55}" dt="2025-12-03T19:12:19.805" v="13" actId="1076"/>
          <ac:spMkLst>
            <pc:docMk/>
            <pc:sldMk cId="0" sldId="256"/>
            <ac:spMk id="4" creationId="{00000000-0000-0000-0000-000000000000}"/>
          </ac:spMkLst>
        </pc:spChg>
        <pc:picChg chg="add mod modCrop">
          <ac:chgData name="Jennifer Dougherty" userId="S::jdougherty@griffissinstitute.org::e67beacf-c27c-4cb6-b5d0-3fee7168ad50" providerId="AD" clId="Web-{601A0559-446C-ED74-A66A-339A6E4B8C55}" dt="2025-12-03T19:12:07.352" v="12"/>
          <ac:picMkLst>
            <pc:docMk/>
            <pc:sldMk cId="0" sldId="256"/>
            <ac:picMk id="2" creationId="{49DCEF13-3319-2248-42FB-1BA75BB11E69}"/>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093058C-6454-324B-8185-92907E0CAAF4}" type="datetimeFigureOut">
              <a:rPr lang="en-US" smtClean="0"/>
              <a:t>12/3/2025</a:t>
            </a:fld>
            <a:endParaRPr lang="en-US"/>
          </a:p>
        </p:txBody>
      </p:sp>
      <p:sp>
        <p:nvSpPr>
          <p:cNvPr id="4" name="Slide Image Placeholder 3"/>
          <p:cNvSpPr>
            <a:spLocks noGrp="1" noRot="1" noChangeAspect="1"/>
          </p:cNvSpPr>
          <p:nvPr>
            <p:ph type="sldImg" idx="2"/>
          </p:nvPr>
        </p:nvSpPr>
        <p:spPr>
          <a:xfrm>
            <a:off x="1335088" y="1143000"/>
            <a:ext cx="41878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236470-657F-1F4D-B18A-240EA5920BBB}" type="slidenum">
              <a:rPr lang="en-US" smtClean="0"/>
              <a:t>‹#›</a:t>
            </a:fld>
            <a:endParaRPr lang="en-US"/>
          </a:p>
        </p:txBody>
      </p:sp>
    </p:spTree>
    <p:extLst>
      <p:ext uri="{BB962C8B-B14F-4D97-AF65-F5344CB8AC3E}">
        <p14:creationId xmlns:p14="http://schemas.microsoft.com/office/powerpoint/2010/main" val="3914171194"/>
      </p:ext>
    </p:extLst>
  </p:cSld>
  <p:clrMap bg1="lt1" tx1="dk1" bg2="lt2" tx2="dk2" accent1="accent1" accent2="accent2" accent3="accent3" accent4="accent4" accent5="accent5" accent6="accent6" hlink="hlink" folHlink="folHlink"/>
  <p:notesStyle>
    <a:lvl1pPr marL="0" algn="l" defTabSz="3448568" rtl="0" eaLnBrk="1" latinLnBrk="0" hangingPunct="1">
      <a:defRPr sz="4526" kern="1200">
        <a:solidFill>
          <a:schemeClr val="tx1"/>
        </a:solidFill>
        <a:latin typeface="+mn-lt"/>
        <a:ea typeface="+mn-ea"/>
        <a:cs typeface="+mn-cs"/>
      </a:defRPr>
    </a:lvl1pPr>
    <a:lvl2pPr marL="1724284" algn="l" defTabSz="3448568" rtl="0" eaLnBrk="1" latinLnBrk="0" hangingPunct="1">
      <a:defRPr sz="4526" kern="1200">
        <a:solidFill>
          <a:schemeClr val="tx1"/>
        </a:solidFill>
        <a:latin typeface="+mn-lt"/>
        <a:ea typeface="+mn-ea"/>
        <a:cs typeface="+mn-cs"/>
      </a:defRPr>
    </a:lvl2pPr>
    <a:lvl3pPr marL="3448568" algn="l" defTabSz="3448568" rtl="0" eaLnBrk="1" latinLnBrk="0" hangingPunct="1">
      <a:defRPr sz="4526" kern="1200">
        <a:solidFill>
          <a:schemeClr val="tx1"/>
        </a:solidFill>
        <a:latin typeface="+mn-lt"/>
        <a:ea typeface="+mn-ea"/>
        <a:cs typeface="+mn-cs"/>
      </a:defRPr>
    </a:lvl3pPr>
    <a:lvl4pPr marL="5172852" algn="l" defTabSz="3448568" rtl="0" eaLnBrk="1" latinLnBrk="0" hangingPunct="1">
      <a:defRPr sz="4526" kern="1200">
        <a:solidFill>
          <a:schemeClr val="tx1"/>
        </a:solidFill>
        <a:latin typeface="+mn-lt"/>
        <a:ea typeface="+mn-ea"/>
        <a:cs typeface="+mn-cs"/>
      </a:defRPr>
    </a:lvl4pPr>
    <a:lvl5pPr marL="6897136" algn="l" defTabSz="3448568" rtl="0" eaLnBrk="1" latinLnBrk="0" hangingPunct="1">
      <a:defRPr sz="4526" kern="1200">
        <a:solidFill>
          <a:schemeClr val="tx1"/>
        </a:solidFill>
        <a:latin typeface="+mn-lt"/>
        <a:ea typeface="+mn-ea"/>
        <a:cs typeface="+mn-cs"/>
      </a:defRPr>
    </a:lvl5pPr>
    <a:lvl6pPr marL="8621420" algn="l" defTabSz="3448568" rtl="0" eaLnBrk="1" latinLnBrk="0" hangingPunct="1">
      <a:defRPr sz="4526" kern="1200">
        <a:solidFill>
          <a:schemeClr val="tx1"/>
        </a:solidFill>
        <a:latin typeface="+mn-lt"/>
        <a:ea typeface="+mn-ea"/>
        <a:cs typeface="+mn-cs"/>
      </a:defRPr>
    </a:lvl6pPr>
    <a:lvl7pPr marL="10345704" algn="l" defTabSz="3448568" rtl="0" eaLnBrk="1" latinLnBrk="0" hangingPunct="1">
      <a:defRPr sz="4526" kern="1200">
        <a:solidFill>
          <a:schemeClr val="tx1"/>
        </a:solidFill>
        <a:latin typeface="+mn-lt"/>
        <a:ea typeface="+mn-ea"/>
        <a:cs typeface="+mn-cs"/>
      </a:defRPr>
    </a:lvl7pPr>
    <a:lvl8pPr marL="12069989" algn="l" defTabSz="3448568" rtl="0" eaLnBrk="1" latinLnBrk="0" hangingPunct="1">
      <a:defRPr sz="4526" kern="1200">
        <a:solidFill>
          <a:schemeClr val="tx1"/>
        </a:solidFill>
        <a:latin typeface="+mn-lt"/>
        <a:ea typeface="+mn-ea"/>
        <a:cs typeface="+mn-cs"/>
      </a:defRPr>
    </a:lvl8pPr>
    <a:lvl9pPr marL="13794273" algn="l" defTabSz="3448568" rtl="0" eaLnBrk="1" latinLnBrk="0" hangingPunct="1">
      <a:defRPr sz="452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a:t>
            </a:r>
          </a:p>
        </p:txBody>
      </p:sp>
      <p:sp>
        <p:nvSpPr>
          <p:cNvPr id="4" name="Slide Number Placeholder 3"/>
          <p:cNvSpPr>
            <a:spLocks noGrp="1"/>
          </p:cNvSpPr>
          <p:nvPr>
            <p:ph type="sldNum" sz="quarter" idx="5"/>
          </p:nvPr>
        </p:nvSpPr>
        <p:spPr/>
        <p:txBody>
          <a:bodyPr/>
          <a:lstStyle/>
          <a:p>
            <a:fld id="{4A236470-657F-1F4D-B18A-240EA5920BBB}" type="slidenum">
              <a:rPr lang="en-US" smtClean="0"/>
              <a:t>1</a:t>
            </a:fld>
            <a:endParaRPr lang="en-US"/>
          </a:p>
        </p:txBody>
      </p:sp>
    </p:spTree>
    <p:extLst>
      <p:ext uri="{BB962C8B-B14F-4D97-AF65-F5344CB8AC3E}">
        <p14:creationId xmlns:p14="http://schemas.microsoft.com/office/powerpoint/2010/main" val="1004307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2" name="Content Placeholder 41">
            <a:extLst>
              <a:ext uri="{FF2B5EF4-FFF2-40B4-BE49-F238E27FC236}">
                <a16:creationId xmlns:a16="http://schemas.microsoft.com/office/drawing/2014/main" id="{C97375CA-1787-EB12-8BCA-FD1F48DC0436}"/>
              </a:ext>
            </a:extLst>
          </p:cNvPr>
          <p:cNvSpPr>
            <a:spLocks noGrp="1"/>
          </p:cNvSpPr>
          <p:nvPr>
            <p:ph sz="quarter" idx="10"/>
          </p:nvPr>
        </p:nvSpPr>
        <p:spPr>
          <a:xfrm>
            <a:off x="914400" y="5309697"/>
            <a:ext cx="10698480" cy="3760009"/>
          </a:xfrm>
        </p:spPr>
        <p:txBody>
          <a:bodyPr>
            <a:normAutofit/>
          </a:bodyPr>
          <a:lstStyle>
            <a:lvl1pPr marL="0" indent="0">
              <a:spcBef>
                <a:spcPts val="600"/>
              </a:spcBef>
              <a:buFontTx/>
              <a:buNone/>
              <a:defRPr sz="3600" b="0">
                <a:latin typeface="Tenorite" pitchFamily="2" charset="0"/>
              </a:defRPr>
            </a:lvl1pPr>
            <a:lvl2pPr marL="0" indent="0">
              <a:spcBef>
                <a:spcPts val="600"/>
              </a:spcBef>
              <a:buFontTx/>
              <a:buNone/>
              <a:defRPr sz="3600" b="0">
                <a:latin typeface="Tenorite" pitchFamily="2" charset="0"/>
              </a:defRPr>
            </a:lvl2pPr>
            <a:lvl3pPr marL="0" indent="0">
              <a:spcBef>
                <a:spcPts val="600"/>
              </a:spcBef>
              <a:buFontTx/>
              <a:buNone/>
              <a:defRPr sz="3600" b="0">
                <a:latin typeface="Tenorite" pitchFamily="2" charset="0"/>
              </a:defRPr>
            </a:lvl3pPr>
            <a:lvl4pPr marL="0" indent="0">
              <a:spcBef>
                <a:spcPts val="600"/>
              </a:spcBef>
              <a:buFontTx/>
              <a:buNone/>
              <a:defRPr sz="3600" b="0">
                <a:latin typeface="Tenorite" pitchFamily="2" charset="0"/>
              </a:defRPr>
            </a:lvl4pPr>
            <a:lvl5pPr marL="0" indent="0">
              <a:spcBef>
                <a:spcPts val="600"/>
              </a:spcBef>
              <a:buFontTx/>
              <a:buNone/>
              <a:defRPr sz="3600" b="0">
                <a:latin typeface="Tenorite" pitchFamily="2"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5" name="Text Placeholder 44">
            <a:extLst>
              <a:ext uri="{FF2B5EF4-FFF2-40B4-BE49-F238E27FC236}">
                <a16:creationId xmlns:a16="http://schemas.microsoft.com/office/drawing/2014/main" id="{6F94C05D-44E0-AB3C-B471-7F231FD69D0D}"/>
              </a:ext>
            </a:extLst>
          </p:cNvPr>
          <p:cNvSpPr>
            <a:spLocks noGrp="1"/>
          </p:cNvSpPr>
          <p:nvPr>
            <p:ph type="body" sz="quarter" idx="11"/>
          </p:nvPr>
        </p:nvSpPr>
        <p:spPr>
          <a:xfrm>
            <a:off x="914400" y="4364456"/>
            <a:ext cx="10698480" cy="914400"/>
          </a:xfrm>
        </p:spPr>
        <p:txBody>
          <a:bodyPr>
            <a:noAutofit/>
          </a:bodyPr>
          <a:lstStyle>
            <a:lvl1pPr marL="0" indent="0">
              <a:buFontTx/>
              <a:buNone/>
              <a:defRPr sz="4800">
                <a:solidFill>
                  <a:srgbClr val="005CAB"/>
                </a:solidFill>
                <a:latin typeface="Tenorite" pitchFamily="2" charset="0"/>
              </a:defRPr>
            </a:lvl1pPr>
            <a:lvl2pPr marL="1706865" indent="0">
              <a:buFontTx/>
              <a:buNone/>
              <a:defRPr sz="5300">
                <a:solidFill>
                  <a:srgbClr val="005CAB"/>
                </a:solidFill>
              </a:defRPr>
            </a:lvl2pPr>
            <a:lvl3pPr marL="3413730" indent="0">
              <a:buFontTx/>
              <a:buNone/>
              <a:defRPr sz="5300">
                <a:solidFill>
                  <a:srgbClr val="005CAB"/>
                </a:solidFill>
              </a:defRPr>
            </a:lvl3pPr>
            <a:lvl4pPr marL="5120595" indent="0">
              <a:buFontTx/>
              <a:buNone/>
              <a:defRPr sz="5300">
                <a:solidFill>
                  <a:srgbClr val="005CAB"/>
                </a:solidFill>
              </a:defRPr>
            </a:lvl4pPr>
            <a:lvl5pPr marL="6827459" indent="0">
              <a:buFontTx/>
              <a:buNone/>
              <a:defRPr sz="5300">
                <a:solidFill>
                  <a:srgbClr val="005CAB"/>
                </a:solidFill>
              </a:defRPr>
            </a:lvl5pPr>
          </a:lstStyle>
          <a:p>
            <a:pPr lvl="0"/>
            <a:r>
              <a:rPr lang="en-US"/>
              <a:t>Click to edit Master text styles</a:t>
            </a:r>
          </a:p>
        </p:txBody>
      </p:sp>
      <p:sp>
        <p:nvSpPr>
          <p:cNvPr id="47" name="Text Placeholder 46">
            <a:extLst>
              <a:ext uri="{FF2B5EF4-FFF2-40B4-BE49-F238E27FC236}">
                <a16:creationId xmlns:a16="http://schemas.microsoft.com/office/drawing/2014/main" id="{4A11EE92-5E2B-CC5A-9077-462EB334767F}"/>
              </a:ext>
            </a:extLst>
          </p:cNvPr>
          <p:cNvSpPr>
            <a:spLocks noGrp="1"/>
          </p:cNvSpPr>
          <p:nvPr>
            <p:ph type="body" sz="quarter" idx="12"/>
          </p:nvPr>
        </p:nvSpPr>
        <p:spPr>
          <a:xfrm>
            <a:off x="12024360" y="4364456"/>
            <a:ext cx="10698480" cy="914400"/>
          </a:xfrm>
        </p:spPr>
        <p:txBody>
          <a:bodyPr>
            <a:noAutofit/>
          </a:bodyPr>
          <a:lstStyle>
            <a:lvl1pPr marL="0" indent="0">
              <a:buFontTx/>
              <a:buNone/>
              <a:defRPr sz="4800">
                <a:solidFill>
                  <a:srgbClr val="005CAB"/>
                </a:solidFill>
                <a:latin typeface="Tenorite" pitchFamily="2" charset="0"/>
              </a:defRPr>
            </a:lvl1pPr>
            <a:lvl2pPr marL="1706865" indent="0">
              <a:buFontTx/>
              <a:buNone/>
              <a:defRPr sz="5300">
                <a:solidFill>
                  <a:srgbClr val="005CAB"/>
                </a:solidFill>
              </a:defRPr>
            </a:lvl2pPr>
            <a:lvl3pPr marL="3413730" indent="0">
              <a:buFontTx/>
              <a:buNone/>
              <a:defRPr sz="5300">
                <a:solidFill>
                  <a:srgbClr val="005CAB"/>
                </a:solidFill>
              </a:defRPr>
            </a:lvl3pPr>
            <a:lvl4pPr marL="5120595" indent="0">
              <a:buFontTx/>
              <a:buNone/>
              <a:defRPr sz="5300">
                <a:solidFill>
                  <a:srgbClr val="005CAB"/>
                </a:solidFill>
              </a:defRPr>
            </a:lvl4pPr>
            <a:lvl5pPr marL="6827459" indent="0">
              <a:buFontTx/>
              <a:buNone/>
              <a:defRPr sz="5300">
                <a:solidFill>
                  <a:srgbClr val="005CAB"/>
                </a:solidFill>
              </a:defRPr>
            </a:lvl5pPr>
          </a:lstStyle>
          <a:p>
            <a:pPr lvl="0"/>
            <a:r>
              <a:rPr lang="en-US"/>
              <a:t>Click to edit Master text styles</a:t>
            </a:r>
          </a:p>
        </p:txBody>
      </p:sp>
      <p:sp>
        <p:nvSpPr>
          <p:cNvPr id="51" name="Text Placeholder 50">
            <a:extLst>
              <a:ext uri="{FF2B5EF4-FFF2-40B4-BE49-F238E27FC236}">
                <a16:creationId xmlns:a16="http://schemas.microsoft.com/office/drawing/2014/main" id="{61D29B71-CAD4-FB35-A9D1-308A9B8B1C3D}"/>
              </a:ext>
            </a:extLst>
          </p:cNvPr>
          <p:cNvSpPr>
            <a:spLocks noGrp="1"/>
          </p:cNvSpPr>
          <p:nvPr>
            <p:ph type="body" sz="quarter" idx="14"/>
          </p:nvPr>
        </p:nvSpPr>
        <p:spPr>
          <a:xfrm>
            <a:off x="23134320" y="4364456"/>
            <a:ext cx="10698480" cy="914400"/>
          </a:xfrm>
        </p:spPr>
        <p:txBody>
          <a:bodyPr>
            <a:normAutofit/>
          </a:bodyPr>
          <a:lstStyle>
            <a:lvl1pPr marL="0" indent="0">
              <a:buFontTx/>
              <a:buNone/>
              <a:defRPr sz="4800">
                <a:solidFill>
                  <a:srgbClr val="005CAB"/>
                </a:solidFill>
                <a:latin typeface="Tenorite" pitchFamily="2" charset="0"/>
              </a:defRPr>
            </a:lvl1pPr>
            <a:lvl2pPr marL="1706865" indent="0">
              <a:buFontTx/>
              <a:buNone/>
              <a:defRPr>
                <a:solidFill>
                  <a:srgbClr val="005CAB"/>
                </a:solidFill>
              </a:defRPr>
            </a:lvl2pPr>
            <a:lvl3pPr marL="3413730" indent="0">
              <a:buFontTx/>
              <a:buNone/>
              <a:defRPr>
                <a:solidFill>
                  <a:srgbClr val="005CAB"/>
                </a:solidFill>
              </a:defRPr>
            </a:lvl3pPr>
            <a:lvl4pPr marL="5120595" indent="0">
              <a:buFontTx/>
              <a:buNone/>
              <a:defRPr>
                <a:solidFill>
                  <a:srgbClr val="005CAB"/>
                </a:solidFill>
              </a:defRPr>
            </a:lvl4pPr>
            <a:lvl5pPr marL="6827459" indent="0">
              <a:buFontTx/>
              <a:buNone/>
              <a:defRPr>
                <a:solidFill>
                  <a:srgbClr val="005CAB"/>
                </a:solidFill>
              </a:defRPr>
            </a:lvl5pPr>
          </a:lstStyle>
          <a:p>
            <a:pPr lvl="0"/>
            <a:r>
              <a:rPr lang="en-US"/>
              <a:t>Click to edit Master text styles</a:t>
            </a:r>
          </a:p>
        </p:txBody>
      </p:sp>
      <p:sp>
        <p:nvSpPr>
          <p:cNvPr id="53" name="Content Placeholder 52">
            <a:extLst>
              <a:ext uri="{FF2B5EF4-FFF2-40B4-BE49-F238E27FC236}">
                <a16:creationId xmlns:a16="http://schemas.microsoft.com/office/drawing/2014/main" id="{07B3C4DE-73E9-C2B6-7428-EACA1BD6BEFA}"/>
              </a:ext>
            </a:extLst>
          </p:cNvPr>
          <p:cNvSpPr>
            <a:spLocks noGrp="1"/>
          </p:cNvSpPr>
          <p:nvPr>
            <p:ph sz="quarter" idx="15"/>
          </p:nvPr>
        </p:nvSpPr>
        <p:spPr>
          <a:xfrm>
            <a:off x="12024360" y="5309697"/>
            <a:ext cx="10698480" cy="2252663"/>
          </a:xfrm>
        </p:spPr>
        <p:txBody>
          <a:bodyPr>
            <a:noAutofit/>
          </a:bodyPr>
          <a:lstStyle>
            <a:lvl1pPr marL="0" indent="0">
              <a:spcBef>
                <a:spcPts val="600"/>
              </a:spcBef>
              <a:buFontTx/>
              <a:buNone/>
              <a:defRPr sz="3600" b="0">
                <a:latin typeface="Tenorite" pitchFamily="2" charset="0"/>
              </a:defRPr>
            </a:lvl1pPr>
            <a:lvl2pPr marL="0" indent="0">
              <a:spcBef>
                <a:spcPts val="600"/>
              </a:spcBef>
              <a:buFontTx/>
              <a:buNone/>
              <a:defRPr sz="3600" b="0">
                <a:latin typeface="Tenorite" pitchFamily="2" charset="0"/>
              </a:defRPr>
            </a:lvl2pPr>
            <a:lvl3pPr marL="0" indent="0">
              <a:spcBef>
                <a:spcPts val="600"/>
              </a:spcBef>
              <a:buFontTx/>
              <a:buNone/>
              <a:defRPr sz="3600" b="0">
                <a:latin typeface="Tenorite" pitchFamily="2" charset="0"/>
              </a:defRPr>
            </a:lvl3pPr>
            <a:lvl4pPr marL="0" indent="0">
              <a:spcBef>
                <a:spcPts val="600"/>
              </a:spcBef>
              <a:buFontTx/>
              <a:buNone/>
              <a:defRPr sz="3600" b="0">
                <a:latin typeface="Tenorite" pitchFamily="2" charset="0"/>
              </a:defRPr>
            </a:lvl4pPr>
            <a:lvl5pPr marL="0" indent="0">
              <a:spcBef>
                <a:spcPts val="600"/>
              </a:spcBef>
              <a:buFontTx/>
              <a:buNone/>
              <a:defRPr sz="3600" b="0">
                <a:latin typeface="Tenorite" pitchFamily="2"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5" name="Content Placeholder 54">
            <a:extLst>
              <a:ext uri="{FF2B5EF4-FFF2-40B4-BE49-F238E27FC236}">
                <a16:creationId xmlns:a16="http://schemas.microsoft.com/office/drawing/2014/main" id="{B6573BD1-A50A-C4F0-0905-785AF1EEEF92}"/>
              </a:ext>
            </a:extLst>
          </p:cNvPr>
          <p:cNvSpPr>
            <a:spLocks noGrp="1"/>
          </p:cNvSpPr>
          <p:nvPr>
            <p:ph sz="quarter" idx="16"/>
          </p:nvPr>
        </p:nvSpPr>
        <p:spPr>
          <a:xfrm>
            <a:off x="23134320" y="5309697"/>
            <a:ext cx="10698480" cy="2089150"/>
          </a:xfrm>
        </p:spPr>
        <p:txBody>
          <a:bodyPr>
            <a:noAutofit/>
          </a:bodyPr>
          <a:lstStyle>
            <a:lvl1pPr marL="0" indent="0">
              <a:spcBef>
                <a:spcPts val="600"/>
              </a:spcBef>
              <a:buFontTx/>
              <a:buNone/>
              <a:defRPr sz="3600" b="0">
                <a:latin typeface="Tenorite" pitchFamily="2" charset="0"/>
              </a:defRPr>
            </a:lvl1pPr>
            <a:lvl2pPr marL="0" indent="0">
              <a:spcBef>
                <a:spcPts val="600"/>
              </a:spcBef>
              <a:buFontTx/>
              <a:buNone/>
              <a:defRPr sz="3600" b="0">
                <a:latin typeface="Tenorite" pitchFamily="2" charset="0"/>
              </a:defRPr>
            </a:lvl2pPr>
            <a:lvl3pPr marL="0" indent="0">
              <a:spcBef>
                <a:spcPts val="600"/>
              </a:spcBef>
              <a:buFontTx/>
              <a:buNone/>
              <a:defRPr sz="3600" b="0">
                <a:latin typeface="Tenorite" pitchFamily="2" charset="0"/>
              </a:defRPr>
            </a:lvl3pPr>
            <a:lvl4pPr marL="0" indent="0">
              <a:spcBef>
                <a:spcPts val="600"/>
              </a:spcBef>
              <a:buFontTx/>
              <a:buNone/>
              <a:defRPr sz="3600" b="0">
                <a:latin typeface="Tenorite" pitchFamily="2" charset="0"/>
              </a:defRPr>
            </a:lvl4pPr>
            <a:lvl5pPr marL="0" indent="0">
              <a:spcBef>
                <a:spcPts val="600"/>
              </a:spcBef>
              <a:buFontTx/>
              <a:buNone/>
              <a:defRPr sz="3600" b="0">
                <a:latin typeface="Tenorite" pitchFamily="2"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7" name="Content Placeholder 56">
            <a:extLst>
              <a:ext uri="{FF2B5EF4-FFF2-40B4-BE49-F238E27FC236}">
                <a16:creationId xmlns:a16="http://schemas.microsoft.com/office/drawing/2014/main" id="{A836D8A4-ADCF-16EA-C2B7-40A3C2ED05D4}"/>
              </a:ext>
            </a:extLst>
          </p:cNvPr>
          <p:cNvSpPr>
            <a:spLocks noGrp="1"/>
          </p:cNvSpPr>
          <p:nvPr>
            <p:ph sz="quarter" idx="17"/>
          </p:nvPr>
        </p:nvSpPr>
        <p:spPr>
          <a:xfrm>
            <a:off x="914400" y="9226125"/>
            <a:ext cx="10698480" cy="914400"/>
          </a:xfrm>
        </p:spPr>
        <p:txBody>
          <a:bodyPr>
            <a:noAutofit/>
          </a:bodyPr>
          <a:lstStyle>
            <a:lvl1pPr marL="0" indent="0">
              <a:buFontTx/>
              <a:buNone/>
              <a:defRPr sz="4800">
                <a:solidFill>
                  <a:srgbClr val="005CAB"/>
                </a:solidFill>
                <a:latin typeface="Tenorite" pitchFamily="2" charset="0"/>
              </a:defRPr>
            </a:lvl1pPr>
            <a:lvl2pPr>
              <a:defRPr sz="5300">
                <a:solidFill>
                  <a:srgbClr val="005CAB"/>
                </a:solidFill>
              </a:defRPr>
            </a:lvl2pPr>
            <a:lvl3pPr>
              <a:defRPr sz="5300">
                <a:solidFill>
                  <a:srgbClr val="005CAB"/>
                </a:solidFill>
              </a:defRPr>
            </a:lvl3pPr>
            <a:lvl4pPr>
              <a:defRPr sz="5300">
                <a:solidFill>
                  <a:srgbClr val="005CAB"/>
                </a:solidFill>
              </a:defRPr>
            </a:lvl4pPr>
            <a:lvl5pPr>
              <a:defRPr sz="5300">
                <a:solidFill>
                  <a:srgbClr val="005CAB"/>
                </a:solidFill>
              </a:defRPr>
            </a:lvl5pPr>
          </a:lstStyle>
          <a:p>
            <a:pPr lvl="0"/>
            <a:r>
              <a:rPr lang="en-US"/>
              <a:t>Click to edit Master text styles</a:t>
            </a:r>
          </a:p>
        </p:txBody>
      </p:sp>
      <p:sp>
        <p:nvSpPr>
          <p:cNvPr id="59" name="Content Placeholder 58">
            <a:extLst>
              <a:ext uri="{FF2B5EF4-FFF2-40B4-BE49-F238E27FC236}">
                <a16:creationId xmlns:a16="http://schemas.microsoft.com/office/drawing/2014/main" id="{4DB1819A-EA35-8D5D-8F04-7B4321941713}"/>
              </a:ext>
            </a:extLst>
          </p:cNvPr>
          <p:cNvSpPr>
            <a:spLocks noGrp="1"/>
          </p:cNvSpPr>
          <p:nvPr>
            <p:ph sz="quarter" idx="18"/>
          </p:nvPr>
        </p:nvSpPr>
        <p:spPr>
          <a:xfrm>
            <a:off x="914400" y="13410856"/>
            <a:ext cx="10698480" cy="914400"/>
          </a:xfrm>
        </p:spPr>
        <p:txBody>
          <a:bodyPr>
            <a:noAutofit/>
          </a:bodyPr>
          <a:lstStyle>
            <a:lvl1pPr marL="0" indent="0">
              <a:buFontTx/>
              <a:buNone/>
              <a:defRPr sz="4800">
                <a:solidFill>
                  <a:srgbClr val="005CAB"/>
                </a:solidFill>
                <a:latin typeface="Tenorite" pitchFamily="2" charset="0"/>
              </a:defRPr>
            </a:lvl1pPr>
            <a:lvl2pPr>
              <a:defRPr sz="5300">
                <a:solidFill>
                  <a:srgbClr val="005CAB"/>
                </a:solidFill>
              </a:defRPr>
            </a:lvl2pPr>
            <a:lvl3pPr>
              <a:defRPr sz="5300">
                <a:solidFill>
                  <a:srgbClr val="005CAB"/>
                </a:solidFill>
              </a:defRPr>
            </a:lvl3pPr>
            <a:lvl4pPr>
              <a:defRPr sz="5300">
                <a:solidFill>
                  <a:srgbClr val="005CAB"/>
                </a:solidFill>
              </a:defRPr>
            </a:lvl4pPr>
            <a:lvl5pPr>
              <a:defRPr sz="5300">
                <a:solidFill>
                  <a:srgbClr val="005CAB"/>
                </a:solidFill>
              </a:defRPr>
            </a:lvl5pPr>
          </a:lstStyle>
          <a:p>
            <a:pPr lvl="0"/>
            <a:r>
              <a:rPr lang="en-US"/>
              <a:t>Click to edit Master text styles</a:t>
            </a:r>
          </a:p>
        </p:txBody>
      </p:sp>
      <p:sp>
        <p:nvSpPr>
          <p:cNvPr id="61" name="Content Placeholder 60">
            <a:extLst>
              <a:ext uri="{FF2B5EF4-FFF2-40B4-BE49-F238E27FC236}">
                <a16:creationId xmlns:a16="http://schemas.microsoft.com/office/drawing/2014/main" id="{0C1C4D57-22DD-FBFF-CA1B-224134C426AD}"/>
              </a:ext>
            </a:extLst>
          </p:cNvPr>
          <p:cNvSpPr>
            <a:spLocks noGrp="1"/>
          </p:cNvSpPr>
          <p:nvPr>
            <p:ph sz="quarter" idx="19"/>
          </p:nvPr>
        </p:nvSpPr>
        <p:spPr>
          <a:xfrm>
            <a:off x="23134320" y="9069706"/>
            <a:ext cx="10698480" cy="914400"/>
          </a:xfrm>
        </p:spPr>
        <p:txBody>
          <a:bodyPr>
            <a:noAutofit/>
          </a:bodyPr>
          <a:lstStyle>
            <a:lvl1pPr marL="0" indent="0">
              <a:buFontTx/>
              <a:buNone/>
              <a:defRPr sz="4800">
                <a:solidFill>
                  <a:srgbClr val="005CAB"/>
                </a:solidFill>
                <a:latin typeface="Tenorite" pitchFamily="2" charset="0"/>
              </a:defRPr>
            </a:lvl1pPr>
            <a:lvl2pPr>
              <a:defRPr sz="5300">
                <a:solidFill>
                  <a:srgbClr val="005CAB"/>
                </a:solidFill>
              </a:defRPr>
            </a:lvl2pPr>
            <a:lvl3pPr>
              <a:defRPr sz="5300">
                <a:solidFill>
                  <a:srgbClr val="005CAB"/>
                </a:solidFill>
              </a:defRPr>
            </a:lvl3pPr>
            <a:lvl4pPr>
              <a:defRPr sz="5300">
                <a:solidFill>
                  <a:srgbClr val="005CAB"/>
                </a:solidFill>
              </a:defRPr>
            </a:lvl4pPr>
            <a:lvl5pPr>
              <a:defRPr sz="5300">
                <a:solidFill>
                  <a:srgbClr val="005CAB"/>
                </a:solidFill>
              </a:defRPr>
            </a:lvl5pPr>
          </a:lstStyle>
          <a:p>
            <a:pPr lvl="0"/>
            <a:r>
              <a:rPr lang="en-US"/>
              <a:t>Click to edit Master text styles</a:t>
            </a:r>
          </a:p>
        </p:txBody>
      </p:sp>
      <p:sp>
        <p:nvSpPr>
          <p:cNvPr id="63" name="Text Placeholder 62">
            <a:extLst>
              <a:ext uri="{FF2B5EF4-FFF2-40B4-BE49-F238E27FC236}">
                <a16:creationId xmlns:a16="http://schemas.microsoft.com/office/drawing/2014/main" id="{E6B87F72-643C-16AA-39EA-58E777296486}"/>
              </a:ext>
            </a:extLst>
          </p:cNvPr>
          <p:cNvSpPr>
            <a:spLocks noGrp="1"/>
          </p:cNvSpPr>
          <p:nvPr>
            <p:ph type="body" sz="quarter" idx="20"/>
          </p:nvPr>
        </p:nvSpPr>
        <p:spPr>
          <a:xfrm>
            <a:off x="23134320" y="13410856"/>
            <a:ext cx="10698480" cy="914400"/>
          </a:xfrm>
        </p:spPr>
        <p:txBody>
          <a:bodyPr>
            <a:noAutofit/>
          </a:bodyPr>
          <a:lstStyle>
            <a:lvl1pPr marL="0" indent="0">
              <a:buFontTx/>
              <a:buNone/>
              <a:defRPr sz="4800">
                <a:solidFill>
                  <a:srgbClr val="005CAB"/>
                </a:solidFill>
                <a:latin typeface="Tenorite" pitchFamily="2" charset="0"/>
              </a:defRPr>
            </a:lvl1pPr>
            <a:lvl2pPr>
              <a:defRPr sz="5300">
                <a:solidFill>
                  <a:srgbClr val="005CAB"/>
                </a:solidFill>
              </a:defRPr>
            </a:lvl2pPr>
            <a:lvl3pPr>
              <a:defRPr sz="5300">
                <a:solidFill>
                  <a:srgbClr val="005CAB"/>
                </a:solidFill>
              </a:defRPr>
            </a:lvl3pPr>
            <a:lvl4pPr>
              <a:defRPr sz="5300">
                <a:solidFill>
                  <a:srgbClr val="005CAB"/>
                </a:solidFill>
              </a:defRPr>
            </a:lvl4pPr>
            <a:lvl5pPr>
              <a:defRPr sz="5300">
                <a:solidFill>
                  <a:srgbClr val="005CAB"/>
                </a:solidFill>
              </a:defRPr>
            </a:lvl5pPr>
          </a:lstStyle>
          <a:p>
            <a:pPr lvl="0"/>
            <a:r>
              <a:rPr lang="en-US"/>
              <a:t>Click to edit Master text styles</a:t>
            </a:r>
          </a:p>
        </p:txBody>
      </p:sp>
      <p:sp>
        <p:nvSpPr>
          <p:cNvPr id="67" name="Content Placeholder 66">
            <a:extLst>
              <a:ext uri="{FF2B5EF4-FFF2-40B4-BE49-F238E27FC236}">
                <a16:creationId xmlns:a16="http://schemas.microsoft.com/office/drawing/2014/main" id="{5DB9F1B6-5020-38DC-088F-AD79593FD7CC}"/>
              </a:ext>
            </a:extLst>
          </p:cNvPr>
          <p:cNvSpPr>
            <a:spLocks noGrp="1"/>
          </p:cNvSpPr>
          <p:nvPr>
            <p:ph sz="quarter" idx="21"/>
          </p:nvPr>
        </p:nvSpPr>
        <p:spPr>
          <a:xfrm>
            <a:off x="914400" y="10168250"/>
            <a:ext cx="10698480" cy="1834540"/>
          </a:xfrm>
        </p:spPr>
        <p:txBody>
          <a:bodyPr>
            <a:noAutofit/>
          </a:bodyPr>
          <a:lstStyle>
            <a:lvl1pPr marL="0" indent="0">
              <a:spcBef>
                <a:spcPts val="600"/>
              </a:spcBef>
              <a:buFontTx/>
              <a:buNone/>
              <a:defRPr sz="3600" b="0">
                <a:latin typeface="Tenorite" pitchFamily="2" charset="0"/>
              </a:defRPr>
            </a:lvl1pPr>
            <a:lvl2pPr marL="0" indent="0">
              <a:spcBef>
                <a:spcPts val="600"/>
              </a:spcBef>
              <a:buFontTx/>
              <a:buNone/>
              <a:defRPr sz="3600" b="0">
                <a:latin typeface="Tenorite" pitchFamily="2" charset="0"/>
              </a:defRPr>
            </a:lvl2pPr>
            <a:lvl3pPr marL="0" indent="0">
              <a:spcBef>
                <a:spcPts val="600"/>
              </a:spcBef>
              <a:buFontTx/>
              <a:buNone/>
              <a:defRPr sz="3600" b="0">
                <a:latin typeface="Tenorite" pitchFamily="2" charset="0"/>
              </a:defRPr>
            </a:lvl3pPr>
            <a:lvl4pPr marL="0" indent="0">
              <a:spcBef>
                <a:spcPts val="600"/>
              </a:spcBef>
              <a:buFontTx/>
              <a:buNone/>
              <a:defRPr sz="3600" b="0">
                <a:latin typeface="Tenorite" pitchFamily="2" charset="0"/>
              </a:defRPr>
            </a:lvl4pPr>
            <a:lvl5pPr marL="0" indent="0">
              <a:spcBef>
                <a:spcPts val="600"/>
              </a:spcBef>
              <a:buFontTx/>
              <a:buNone/>
              <a:defRPr sz="3600" b="0">
                <a:latin typeface="Tenorite" pitchFamily="2"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9" name="Content Placeholder 68">
            <a:extLst>
              <a:ext uri="{FF2B5EF4-FFF2-40B4-BE49-F238E27FC236}">
                <a16:creationId xmlns:a16="http://schemas.microsoft.com/office/drawing/2014/main" id="{2A839DE3-3CD1-3058-D72C-0049F43D160A}"/>
              </a:ext>
            </a:extLst>
          </p:cNvPr>
          <p:cNvSpPr>
            <a:spLocks noGrp="1"/>
          </p:cNvSpPr>
          <p:nvPr>
            <p:ph sz="quarter" idx="22"/>
          </p:nvPr>
        </p:nvSpPr>
        <p:spPr>
          <a:xfrm>
            <a:off x="914400" y="14376867"/>
            <a:ext cx="10698480" cy="1726397"/>
          </a:xfrm>
        </p:spPr>
        <p:txBody>
          <a:bodyPr>
            <a:noAutofit/>
          </a:bodyPr>
          <a:lstStyle>
            <a:lvl1pPr marL="0" indent="0">
              <a:spcBef>
                <a:spcPts val="600"/>
              </a:spcBef>
              <a:buFontTx/>
              <a:buNone/>
              <a:defRPr sz="3600" b="0">
                <a:latin typeface="Tenorite" pitchFamily="2" charset="0"/>
              </a:defRPr>
            </a:lvl1pPr>
            <a:lvl2pPr marL="0" indent="0">
              <a:spcBef>
                <a:spcPts val="600"/>
              </a:spcBef>
              <a:buFontTx/>
              <a:buNone/>
              <a:defRPr sz="3600" b="0">
                <a:latin typeface="Tenorite" pitchFamily="2" charset="0"/>
              </a:defRPr>
            </a:lvl2pPr>
            <a:lvl3pPr marL="0" indent="0">
              <a:spcBef>
                <a:spcPts val="600"/>
              </a:spcBef>
              <a:buFontTx/>
              <a:buNone/>
              <a:defRPr sz="3600" b="0">
                <a:latin typeface="Tenorite" pitchFamily="2" charset="0"/>
              </a:defRPr>
            </a:lvl3pPr>
            <a:lvl4pPr marL="0" indent="0">
              <a:spcBef>
                <a:spcPts val="600"/>
              </a:spcBef>
              <a:buFontTx/>
              <a:buNone/>
              <a:defRPr sz="3600" b="0">
                <a:latin typeface="Tenorite" pitchFamily="2" charset="0"/>
              </a:defRPr>
            </a:lvl4pPr>
            <a:lvl5pPr marL="0" indent="0">
              <a:spcBef>
                <a:spcPts val="600"/>
              </a:spcBef>
              <a:buFontTx/>
              <a:buNone/>
              <a:defRPr sz="3600" b="0">
                <a:latin typeface="Tenorite" pitchFamily="2"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1" name="Content Placeholder 70">
            <a:extLst>
              <a:ext uri="{FF2B5EF4-FFF2-40B4-BE49-F238E27FC236}">
                <a16:creationId xmlns:a16="http://schemas.microsoft.com/office/drawing/2014/main" id="{B1E35BB5-352E-6D38-7F68-14992D42449C}"/>
              </a:ext>
            </a:extLst>
          </p:cNvPr>
          <p:cNvSpPr>
            <a:spLocks noGrp="1"/>
          </p:cNvSpPr>
          <p:nvPr>
            <p:ph sz="quarter" idx="23"/>
          </p:nvPr>
        </p:nvSpPr>
        <p:spPr>
          <a:xfrm>
            <a:off x="23134320" y="10011831"/>
            <a:ext cx="10698480" cy="2955141"/>
          </a:xfrm>
        </p:spPr>
        <p:txBody>
          <a:bodyPr>
            <a:noAutofit/>
          </a:bodyPr>
          <a:lstStyle>
            <a:lvl1pPr marL="0" indent="0">
              <a:spcBef>
                <a:spcPts val="600"/>
              </a:spcBef>
              <a:buFontTx/>
              <a:buNone/>
              <a:defRPr sz="3600" b="0">
                <a:latin typeface="Tenorite" pitchFamily="2" charset="0"/>
              </a:defRPr>
            </a:lvl1pPr>
            <a:lvl2pPr marL="0" indent="0">
              <a:spcBef>
                <a:spcPts val="600"/>
              </a:spcBef>
              <a:buFontTx/>
              <a:buNone/>
              <a:defRPr sz="3600" b="0">
                <a:latin typeface="Tenorite" pitchFamily="2" charset="0"/>
              </a:defRPr>
            </a:lvl2pPr>
            <a:lvl3pPr marL="0" indent="0">
              <a:spcBef>
                <a:spcPts val="600"/>
              </a:spcBef>
              <a:buFontTx/>
              <a:buNone/>
              <a:defRPr sz="3600" b="0">
                <a:latin typeface="Tenorite" pitchFamily="2" charset="0"/>
              </a:defRPr>
            </a:lvl3pPr>
            <a:lvl4pPr marL="0" indent="0">
              <a:spcBef>
                <a:spcPts val="600"/>
              </a:spcBef>
              <a:buFontTx/>
              <a:buNone/>
              <a:defRPr sz="3600" b="0">
                <a:latin typeface="Tenorite" pitchFamily="2" charset="0"/>
              </a:defRPr>
            </a:lvl4pPr>
            <a:lvl5pPr marL="0" indent="0">
              <a:spcBef>
                <a:spcPts val="600"/>
              </a:spcBef>
              <a:buFontTx/>
              <a:buNone/>
              <a:defRPr sz="3600" b="0">
                <a:latin typeface="Tenorite" pitchFamily="2"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3" name="Content Placeholder 72">
            <a:extLst>
              <a:ext uri="{FF2B5EF4-FFF2-40B4-BE49-F238E27FC236}">
                <a16:creationId xmlns:a16="http://schemas.microsoft.com/office/drawing/2014/main" id="{B87E3FA6-58D1-EBBD-9D50-8C96FC09AC96}"/>
              </a:ext>
            </a:extLst>
          </p:cNvPr>
          <p:cNvSpPr>
            <a:spLocks noGrp="1"/>
          </p:cNvSpPr>
          <p:nvPr>
            <p:ph sz="quarter" idx="24"/>
          </p:nvPr>
        </p:nvSpPr>
        <p:spPr>
          <a:xfrm>
            <a:off x="23134320" y="14376867"/>
            <a:ext cx="10698480" cy="2828708"/>
          </a:xfrm>
        </p:spPr>
        <p:txBody>
          <a:bodyPr>
            <a:noAutofit/>
          </a:bodyPr>
          <a:lstStyle>
            <a:lvl1pPr marL="0" indent="0">
              <a:spcBef>
                <a:spcPts val="600"/>
              </a:spcBef>
              <a:buFontTx/>
              <a:buNone/>
              <a:defRPr sz="3600" b="0">
                <a:latin typeface="Tenorite" pitchFamily="2" charset="0"/>
              </a:defRPr>
            </a:lvl1pPr>
            <a:lvl2pPr marL="0" indent="0">
              <a:spcBef>
                <a:spcPts val="600"/>
              </a:spcBef>
              <a:buFontTx/>
              <a:buNone/>
              <a:defRPr sz="3600" b="0">
                <a:latin typeface="Tenorite" pitchFamily="2" charset="0"/>
              </a:defRPr>
            </a:lvl2pPr>
            <a:lvl3pPr marL="0" indent="0">
              <a:spcBef>
                <a:spcPts val="600"/>
              </a:spcBef>
              <a:buFontTx/>
              <a:buNone/>
              <a:defRPr sz="3600" b="0">
                <a:latin typeface="Tenorite" pitchFamily="2" charset="0"/>
              </a:defRPr>
            </a:lvl3pPr>
            <a:lvl4pPr marL="0" indent="0">
              <a:spcBef>
                <a:spcPts val="600"/>
              </a:spcBef>
              <a:buFontTx/>
              <a:buNone/>
              <a:defRPr sz="3600" b="0">
                <a:latin typeface="Tenorite" pitchFamily="2" charset="0"/>
              </a:defRPr>
            </a:lvl4pPr>
            <a:lvl5pPr marL="0" indent="0">
              <a:spcBef>
                <a:spcPts val="600"/>
              </a:spcBef>
              <a:buFontTx/>
              <a:buNone/>
              <a:defRPr sz="3600" b="0">
                <a:latin typeface="Tenorite" pitchFamily="2"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5" name="Text Placeholder 74">
            <a:extLst>
              <a:ext uri="{FF2B5EF4-FFF2-40B4-BE49-F238E27FC236}">
                <a16:creationId xmlns:a16="http://schemas.microsoft.com/office/drawing/2014/main" id="{02543CBF-4A55-DF2E-232D-764F2CF5E18B}"/>
              </a:ext>
            </a:extLst>
          </p:cNvPr>
          <p:cNvSpPr>
            <a:spLocks noGrp="1"/>
          </p:cNvSpPr>
          <p:nvPr>
            <p:ph type="body" sz="quarter" idx="25"/>
          </p:nvPr>
        </p:nvSpPr>
        <p:spPr>
          <a:xfrm>
            <a:off x="12024360" y="16089052"/>
            <a:ext cx="10698480" cy="914400"/>
          </a:xfrm>
        </p:spPr>
        <p:txBody>
          <a:bodyPr>
            <a:noAutofit/>
          </a:bodyPr>
          <a:lstStyle>
            <a:lvl1pPr marL="0" indent="0" algn="ctr">
              <a:buFontTx/>
              <a:buNone/>
              <a:defRPr sz="2400" b="0" i="1">
                <a:latin typeface="Tenorite" pitchFamily="2" charset="0"/>
              </a:defRPr>
            </a:lvl1pPr>
            <a:lvl2pPr marL="1706865" indent="0" algn="ctr">
              <a:buFontTx/>
              <a:buNone/>
              <a:defRPr sz="2400" b="0" i="1">
                <a:latin typeface="Tenorite" pitchFamily="2" charset="0"/>
              </a:defRPr>
            </a:lvl2pPr>
            <a:lvl3pPr marL="3413730" indent="0" algn="ctr">
              <a:buFontTx/>
              <a:buNone/>
              <a:defRPr sz="2400" b="0" i="1">
                <a:latin typeface="Tenorite" pitchFamily="2" charset="0"/>
              </a:defRPr>
            </a:lvl3pPr>
            <a:lvl4pPr marL="5120595" indent="0" algn="ctr">
              <a:buFontTx/>
              <a:buNone/>
              <a:defRPr sz="2400" b="0" i="1">
                <a:latin typeface="Tenorite" pitchFamily="2" charset="0"/>
              </a:defRPr>
            </a:lvl4pPr>
            <a:lvl5pPr marL="6827459" indent="0" algn="ctr">
              <a:buFontTx/>
              <a:buNone/>
              <a:defRPr sz="2400" b="0" i="1">
                <a:latin typeface="Tenorite" pitchFamily="2"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7" name="Content Placeholder 76">
            <a:extLst>
              <a:ext uri="{FF2B5EF4-FFF2-40B4-BE49-F238E27FC236}">
                <a16:creationId xmlns:a16="http://schemas.microsoft.com/office/drawing/2014/main" id="{6402BAAF-D6EF-EA3C-5120-1478FAB00F24}"/>
              </a:ext>
            </a:extLst>
          </p:cNvPr>
          <p:cNvSpPr>
            <a:spLocks noGrp="1"/>
          </p:cNvSpPr>
          <p:nvPr>
            <p:ph sz="quarter" idx="26" hasCustomPrompt="1"/>
          </p:nvPr>
        </p:nvSpPr>
        <p:spPr>
          <a:xfrm>
            <a:off x="12024360" y="8069480"/>
            <a:ext cx="10698480" cy="7977820"/>
          </a:xfrm>
        </p:spPr>
        <p:txBody>
          <a:bodyPr/>
          <a:lstStyle>
            <a:lvl1pPr marL="0" indent="0" algn="ctr">
              <a:buFontTx/>
              <a:buNone/>
              <a:defRPr>
                <a:latin typeface="Tenorite" pitchFamily="2" charset="0"/>
              </a:defRPr>
            </a:lvl1pPr>
          </a:lstStyle>
          <a:p>
            <a:pPr lvl="0"/>
            <a:r>
              <a:rPr lang="en-US"/>
              <a:t>Insert artwork here</a:t>
            </a:r>
          </a:p>
        </p:txBody>
      </p:sp>
      <p:sp>
        <p:nvSpPr>
          <p:cNvPr id="3" name="Content Placeholder 76">
            <a:extLst>
              <a:ext uri="{FF2B5EF4-FFF2-40B4-BE49-F238E27FC236}">
                <a16:creationId xmlns:a16="http://schemas.microsoft.com/office/drawing/2014/main" id="{CE5F2BE7-9B77-AB63-73D3-08FC247EB8DF}"/>
              </a:ext>
            </a:extLst>
          </p:cNvPr>
          <p:cNvSpPr>
            <a:spLocks noGrp="1"/>
          </p:cNvSpPr>
          <p:nvPr>
            <p:ph sz="quarter" idx="27" hasCustomPrompt="1"/>
          </p:nvPr>
        </p:nvSpPr>
        <p:spPr>
          <a:xfrm>
            <a:off x="23507700" y="19583400"/>
            <a:ext cx="10325100" cy="4357800"/>
          </a:xfrm>
        </p:spPr>
        <p:txBody>
          <a:bodyPr/>
          <a:lstStyle>
            <a:lvl1pPr marL="0" indent="0" algn="ctr">
              <a:buFontTx/>
              <a:buNone/>
              <a:defRPr>
                <a:latin typeface="Tenorite" pitchFamily="2" charset="0"/>
              </a:defRPr>
            </a:lvl1pPr>
          </a:lstStyle>
          <a:p>
            <a:pPr lvl="0"/>
            <a:r>
              <a:rPr lang="en-US"/>
              <a:t>Insert VI/University logos here</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F9920966-E1B9-28B6-A74E-77F5A462D17C}"/>
              </a:ext>
            </a:extLst>
          </p:cNvPr>
          <p:cNvSpPr/>
          <p:nvPr userDrawn="1"/>
        </p:nvSpPr>
        <p:spPr>
          <a:xfrm>
            <a:off x="0" y="0"/>
            <a:ext cx="34747200" cy="2560320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1737360" y="5974082"/>
            <a:ext cx="31272480" cy="1689692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Placeholder 1"/>
          <p:cNvSpPr>
            <a:spLocks noGrp="1"/>
          </p:cNvSpPr>
          <p:nvPr>
            <p:ph type="title"/>
          </p:nvPr>
        </p:nvSpPr>
        <p:spPr>
          <a:xfrm>
            <a:off x="0" y="1081011"/>
            <a:ext cx="34747204" cy="2194293"/>
          </a:xfrm>
          <a:prstGeom prst="rect">
            <a:avLst/>
          </a:prstGeom>
        </p:spPr>
        <p:txBody>
          <a:bodyPr vert="horz" lIns="91440" tIns="45720" rIns="91440" bIns="45720" rtlCol="0" anchor="b">
            <a:normAutofit/>
          </a:bodyPr>
          <a:lstStyle/>
          <a:p>
            <a:r>
              <a:rPr lang="en-US"/>
              <a:t>Click to edit Master title style</a:t>
            </a:r>
          </a:p>
        </p:txBody>
      </p:sp>
      <p:pic>
        <p:nvPicPr>
          <p:cNvPr id="5" name="Picture 4" descr="A blue letters on a black background&#10;&#10;Description automatically generated">
            <a:extLst>
              <a:ext uri="{FF2B5EF4-FFF2-40B4-BE49-F238E27FC236}">
                <a16:creationId xmlns:a16="http://schemas.microsoft.com/office/drawing/2014/main" id="{638AD793-4E6F-E3FB-ACB1-5F791E478FF1}"/>
              </a:ext>
            </a:extLst>
          </p:cNvPr>
          <p:cNvPicPr>
            <a:picLocks noChangeAspect="1"/>
          </p:cNvPicPr>
          <p:nvPr userDrawn="1"/>
        </p:nvPicPr>
        <p:blipFill>
          <a:blip r:embed="rId3"/>
          <a:stretch>
            <a:fillRect/>
          </a:stretch>
        </p:blipFill>
        <p:spPr>
          <a:xfrm>
            <a:off x="914400" y="659240"/>
            <a:ext cx="5949950" cy="1457777"/>
          </a:xfrm>
          <a:prstGeom prst="rect">
            <a:avLst/>
          </a:prstGeom>
        </p:spPr>
      </p:pic>
      <p:pic>
        <p:nvPicPr>
          <p:cNvPr id="1026" name="Picture 2">
            <a:extLst>
              <a:ext uri="{FF2B5EF4-FFF2-40B4-BE49-F238E27FC236}">
                <a16:creationId xmlns:a16="http://schemas.microsoft.com/office/drawing/2014/main" id="{1697F3E5-DB32-07CD-6C2F-6CACEEF780F9}"/>
              </a:ext>
            </a:extLst>
          </p:cNvPr>
          <p:cNvPicPr>
            <a:picLocks noChangeAspect="1" noChangeArrowheads="1"/>
          </p:cNvPicPr>
          <p:nvPr userDrawn="1"/>
        </p:nvPicPr>
        <p:blipFill>
          <a:blip r:embed="rId4"/>
          <a:srcRect/>
          <a:stretch/>
        </p:blipFill>
        <p:spPr bwMode="auto">
          <a:xfrm>
            <a:off x="26155857" y="0"/>
            <a:ext cx="8123183" cy="3084804"/>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27A0A4AD-B6DA-5262-4284-12219EFEE077}"/>
              </a:ext>
            </a:extLst>
          </p:cNvPr>
          <p:cNvSpPr/>
          <p:nvPr userDrawn="1"/>
        </p:nvSpPr>
        <p:spPr>
          <a:xfrm>
            <a:off x="0" y="3275304"/>
            <a:ext cx="34747200" cy="267996"/>
          </a:xfrm>
          <a:prstGeom prst="rect">
            <a:avLst/>
          </a:prstGeom>
          <a:solidFill>
            <a:srgbClr val="FFD1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8ECE3638-CF61-B487-19E9-296A50535AE5}"/>
              </a:ext>
            </a:extLst>
          </p:cNvPr>
          <p:cNvSpPr/>
          <p:nvPr userDrawn="1"/>
        </p:nvSpPr>
        <p:spPr>
          <a:xfrm>
            <a:off x="0" y="24423396"/>
            <a:ext cx="34747200" cy="1179804"/>
          </a:xfrm>
          <a:prstGeom prst="rect">
            <a:avLst/>
          </a:prstGeom>
          <a:solidFill>
            <a:srgbClr val="C6DAE7"/>
          </a:soli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D34F2255-8156-3198-7493-7F76952D8686}"/>
              </a:ext>
            </a:extLst>
          </p:cNvPr>
          <p:cNvSpPr txBox="1"/>
          <p:nvPr userDrawn="1"/>
        </p:nvSpPr>
        <p:spPr>
          <a:xfrm>
            <a:off x="838200" y="24698484"/>
            <a:ext cx="21717000" cy="646331"/>
          </a:xfrm>
          <a:prstGeom prst="rect">
            <a:avLst/>
          </a:prstGeom>
          <a:noFill/>
        </p:spPr>
        <p:txBody>
          <a:bodyPr wrap="square" rtlCol="0">
            <a:spAutoFit/>
          </a:bodyPr>
          <a:lstStyle/>
          <a:p>
            <a:pPr algn="l"/>
            <a:r>
              <a:rPr lang="en-US" sz="1800" b="1" i="0">
                <a:solidFill>
                  <a:srgbClr val="012169"/>
                </a:solidFill>
                <a:effectLst/>
              </a:rPr>
              <a:t>Funding for VICEROY is provided by The Office of the Under Secretary of War for Research and Engineering in collaboration with the Air Force Research Laboratory and is facilitated through the Griffiss Institute. </a:t>
            </a:r>
          </a:p>
          <a:p>
            <a:pPr algn="l"/>
            <a:r>
              <a:rPr lang="en-US" sz="1800" b="1" i="0">
                <a:solidFill>
                  <a:srgbClr val="012169"/>
                </a:solidFill>
                <a:effectLst/>
              </a:rPr>
              <a:t>VICEROY is authorized under the National Defense Authorization Act for Fiscal Year 2019 Section 1640, "Program To Establish Cyber Institutes at Institutions Of Higher Learning."</a:t>
            </a:r>
            <a:endParaRPr lang="en-US" sz="1800" b="1">
              <a:solidFill>
                <a:srgbClr val="012169"/>
              </a:solidFill>
            </a:endParaRPr>
          </a:p>
        </p:txBody>
      </p:sp>
    </p:spTree>
  </p:cSld>
  <p:clrMap bg1="lt1" tx1="dk1" bg2="lt2" tx2="dk2" accent1="accent1" accent2="accent2" accent3="accent3" accent4="accent4" accent5="accent5" accent6="accent6" hlink="hlink" folHlink="folHlink"/>
  <p:sldLayoutIdLst>
    <p:sldLayoutId id="2147483650" r:id="rId1"/>
  </p:sldLayoutIdLst>
  <p:txStyles>
    <p:titleStyle>
      <a:lvl1pPr algn="ctr" defTabSz="1706865" rtl="0" eaLnBrk="1" latinLnBrk="0" hangingPunct="1">
        <a:spcBef>
          <a:spcPct val="0"/>
        </a:spcBef>
        <a:buNone/>
        <a:defRPr sz="9600" b="1" kern="1200">
          <a:solidFill>
            <a:schemeClr val="tx1"/>
          </a:solidFill>
          <a:latin typeface="Tenorite" pitchFamily="2" charset="0"/>
          <a:ea typeface="+mj-ea"/>
          <a:cs typeface="Tahoma"/>
        </a:defRPr>
      </a:lvl1pPr>
    </p:titleStyle>
    <p:bodyStyle>
      <a:lvl1pPr marL="1280149" indent="-1280149" algn="l" defTabSz="1706865" rtl="0" eaLnBrk="1" latinLnBrk="0" hangingPunct="1">
        <a:spcBef>
          <a:spcPct val="20000"/>
        </a:spcBef>
        <a:buFont typeface="Arial"/>
        <a:buChar char="•"/>
        <a:defRPr sz="5227" b="1" kern="1200">
          <a:solidFill>
            <a:schemeClr val="tx1"/>
          </a:solidFill>
          <a:latin typeface="Arial"/>
          <a:ea typeface="+mn-ea"/>
          <a:cs typeface="Arial"/>
        </a:defRPr>
      </a:lvl1pPr>
      <a:lvl2pPr marL="2773655" indent="-1066790" algn="l" defTabSz="1706865" rtl="0" eaLnBrk="1" latinLnBrk="0" hangingPunct="1">
        <a:spcBef>
          <a:spcPct val="20000"/>
        </a:spcBef>
        <a:buFont typeface="Arial"/>
        <a:buChar char="–"/>
        <a:defRPr sz="4107" kern="1200">
          <a:solidFill>
            <a:schemeClr val="tx1"/>
          </a:solidFill>
          <a:latin typeface="Arial"/>
          <a:ea typeface="+mn-ea"/>
          <a:cs typeface="Arial"/>
        </a:defRPr>
      </a:lvl2pPr>
      <a:lvl3pPr marL="4267162" indent="-853432" algn="l" defTabSz="1706865" rtl="0" eaLnBrk="1" latinLnBrk="0" hangingPunct="1">
        <a:spcBef>
          <a:spcPct val="20000"/>
        </a:spcBef>
        <a:buFont typeface="Arial"/>
        <a:buChar char="•"/>
        <a:defRPr sz="2987" kern="1200">
          <a:solidFill>
            <a:schemeClr val="tx1"/>
          </a:solidFill>
          <a:latin typeface="Arial"/>
          <a:ea typeface="+mn-ea"/>
          <a:cs typeface="Arial"/>
        </a:defRPr>
      </a:lvl3pPr>
      <a:lvl4pPr marL="5974027" indent="-853432" algn="l" defTabSz="1706865" rtl="0" eaLnBrk="1" latinLnBrk="0" hangingPunct="1">
        <a:spcBef>
          <a:spcPct val="20000"/>
        </a:spcBef>
        <a:buFont typeface="Arial"/>
        <a:buChar char="–"/>
        <a:defRPr sz="2987" kern="1200">
          <a:solidFill>
            <a:schemeClr val="tx1"/>
          </a:solidFill>
          <a:latin typeface="Arial"/>
          <a:ea typeface="+mn-ea"/>
          <a:cs typeface="Arial"/>
        </a:defRPr>
      </a:lvl4pPr>
      <a:lvl5pPr marL="7680891" indent="-853432" algn="l" defTabSz="1706865" rtl="0" eaLnBrk="1" latinLnBrk="0" hangingPunct="1">
        <a:spcBef>
          <a:spcPct val="20000"/>
        </a:spcBef>
        <a:buFont typeface="Arial"/>
        <a:buChar char="»"/>
        <a:defRPr sz="2987" kern="1200">
          <a:solidFill>
            <a:schemeClr val="tx1"/>
          </a:solidFill>
          <a:latin typeface="Arial"/>
          <a:ea typeface="+mn-ea"/>
          <a:cs typeface="Arial"/>
        </a:defRPr>
      </a:lvl5pPr>
      <a:lvl6pPr marL="9387756" indent="-853432" algn="l" defTabSz="1706865" rtl="0" eaLnBrk="1" latinLnBrk="0" hangingPunct="1">
        <a:spcBef>
          <a:spcPct val="20000"/>
        </a:spcBef>
        <a:buFont typeface="Arial"/>
        <a:buChar char="•"/>
        <a:defRPr sz="7467" kern="1200">
          <a:solidFill>
            <a:schemeClr val="tx1"/>
          </a:solidFill>
          <a:latin typeface="+mn-lt"/>
          <a:ea typeface="+mn-ea"/>
          <a:cs typeface="+mn-cs"/>
        </a:defRPr>
      </a:lvl6pPr>
      <a:lvl7pPr marL="11094621" indent="-853432" algn="l" defTabSz="1706865" rtl="0" eaLnBrk="1" latinLnBrk="0" hangingPunct="1">
        <a:spcBef>
          <a:spcPct val="20000"/>
        </a:spcBef>
        <a:buFont typeface="Arial"/>
        <a:buChar char="•"/>
        <a:defRPr sz="7467" kern="1200">
          <a:solidFill>
            <a:schemeClr val="tx1"/>
          </a:solidFill>
          <a:latin typeface="+mn-lt"/>
          <a:ea typeface="+mn-ea"/>
          <a:cs typeface="+mn-cs"/>
        </a:defRPr>
      </a:lvl7pPr>
      <a:lvl8pPr marL="12801486" indent="-853432" algn="l" defTabSz="1706865" rtl="0" eaLnBrk="1" latinLnBrk="0" hangingPunct="1">
        <a:spcBef>
          <a:spcPct val="20000"/>
        </a:spcBef>
        <a:buFont typeface="Arial"/>
        <a:buChar char="•"/>
        <a:defRPr sz="7467" kern="1200">
          <a:solidFill>
            <a:schemeClr val="tx1"/>
          </a:solidFill>
          <a:latin typeface="+mn-lt"/>
          <a:ea typeface="+mn-ea"/>
          <a:cs typeface="+mn-cs"/>
        </a:defRPr>
      </a:lvl8pPr>
      <a:lvl9pPr marL="14508350" indent="-853432" algn="l" defTabSz="1706865" rtl="0" eaLnBrk="1" latinLnBrk="0" hangingPunct="1">
        <a:spcBef>
          <a:spcPct val="20000"/>
        </a:spcBef>
        <a:buFont typeface="Arial"/>
        <a:buChar char="•"/>
        <a:defRPr sz="7467" kern="1200">
          <a:solidFill>
            <a:schemeClr val="tx1"/>
          </a:solidFill>
          <a:latin typeface="+mn-lt"/>
          <a:ea typeface="+mn-ea"/>
          <a:cs typeface="+mn-cs"/>
        </a:defRPr>
      </a:lvl9pPr>
    </p:bodyStyle>
    <p:otherStyle>
      <a:defPPr>
        <a:defRPr lang="en-US"/>
      </a:defPPr>
      <a:lvl1pPr marL="0" algn="l" defTabSz="1706865" rtl="0" eaLnBrk="1" latinLnBrk="0" hangingPunct="1">
        <a:defRPr sz="6720" kern="1200">
          <a:solidFill>
            <a:schemeClr val="tx1"/>
          </a:solidFill>
          <a:latin typeface="+mn-lt"/>
          <a:ea typeface="+mn-ea"/>
          <a:cs typeface="+mn-cs"/>
        </a:defRPr>
      </a:lvl1pPr>
      <a:lvl2pPr marL="1706865" algn="l" defTabSz="1706865" rtl="0" eaLnBrk="1" latinLnBrk="0" hangingPunct="1">
        <a:defRPr sz="6720" kern="1200">
          <a:solidFill>
            <a:schemeClr val="tx1"/>
          </a:solidFill>
          <a:latin typeface="+mn-lt"/>
          <a:ea typeface="+mn-ea"/>
          <a:cs typeface="+mn-cs"/>
        </a:defRPr>
      </a:lvl2pPr>
      <a:lvl3pPr marL="3413730" algn="l" defTabSz="1706865" rtl="0" eaLnBrk="1" latinLnBrk="0" hangingPunct="1">
        <a:defRPr sz="6720" kern="1200">
          <a:solidFill>
            <a:schemeClr val="tx1"/>
          </a:solidFill>
          <a:latin typeface="+mn-lt"/>
          <a:ea typeface="+mn-ea"/>
          <a:cs typeface="+mn-cs"/>
        </a:defRPr>
      </a:lvl3pPr>
      <a:lvl4pPr marL="5120594" algn="l" defTabSz="1706865" rtl="0" eaLnBrk="1" latinLnBrk="0" hangingPunct="1">
        <a:defRPr sz="6720" kern="1200">
          <a:solidFill>
            <a:schemeClr val="tx1"/>
          </a:solidFill>
          <a:latin typeface="+mn-lt"/>
          <a:ea typeface="+mn-ea"/>
          <a:cs typeface="+mn-cs"/>
        </a:defRPr>
      </a:lvl4pPr>
      <a:lvl5pPr marL="6827459" algn="l" defTabSz="1706865" rtl="0" eaLnBrk="1" latinLnBrk="0" hangingPunct="1">
        <a:defRPr sz="6720" kern="1200">
          <a:solidFill>
            <a:schemeClr val="tx1"/>
          </a:solidFill>
          <a:latin typeface="+mn-lt"/>
          <a:ea typeface="+mn-ea"/>
          <a:cs typeface="+mn-cs"/>
        </a:defRPr>
      </a:lvl5pPr>
      <a:lvl6pPr marL="8534324" algn="l" defTabSz="1706865" rtl="0" eaLnBrk="1" latinLnBrk="0" hangingPunct="1">
        <a:defRPr sz="6720" kern="1200">
          <a:solidFill>
            <a:schemeClr val="tx1"/>
          </a:solidFill>
          <a:latin typeface="+mn-lt"/>
          <a:ea typeface="+mn-ea"/>
          <a:cs typeface="+mn-cs"/>
        </a:defRPr>
      </a:lvl6pPr>
      <a:lvl7pPr marL="10241189" algn="l" defTabSz="1706865" rtl="0" eaLnBrk="1" latinLnBrk="0" hangingPunct="1">
        <a:defRPr sz="6720" kern="1200">
          <a:solidFill>
            <a:schemeClr val="tx1"/>
          </a:solidFill>
          <a:latin typeface="+mn-lt"/>
          <a:ea typeface="+mn-ea"/>
          <a:cs typeface="+mn-cs"/>
        </a:defRPr>
      </a:lvl7pPr>
      <a:lvl8pPr marL="11948053" algn="l" defTabSz="1706865" rtl="0" eaLnBrk="1" latinLnBrk="0" hangingPunct="1">
        <a:defRPr sz="6720" kern="1200">
          <a:solidFill>
            <a:schemeClr val="tx1"/>
          </a:solidFill>
          <a:latin typeface="+mn-lt"/>
          <a:ea typeface="+mn-ea"/>
          <a:cs typeface="+mn-cs"/>
        </a:defRPr>
      </a:lvl8pPr>
      <a:lvl9pPr marL="13654918" algn="l" defTabSz="1706865" rtl="0" eaLnBrk="1" latinLnBrk="0" hangingPunct="1">
        <a:defRPr sz="67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5.wmf"/><Relationship Id="rId4" Type="http://schemas.openxmlformats.org/officeDocument/2006/relationships/image" Target="../media/image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11" y="842218"/>
            <a:ext cx="34747204" cy="2194293"/>
          </a:xfrm>
          <a:effectLst/>
        </p:spPr>
        <p:txBody>
          <a:bodyPr>
            <a:normAutofit/>
          </a:bodyPr>
          <a:lstStyle/>
          <a:p>
            <a:r>
              <a:rPr lang="en-US">
                <a:latin typeface="Tenorite"/>
              </a:rPr>
              <a:t> Sample Poster </a:t>
            </a:r>
            <a:r>
              <a:rPr lang="en-US">
                <a:solidFill>
                  <a:srgbClr val="005CAB"/>
                </a:solidFill>
                <a:latin typeface="Tenorite"/>
              </a:rPr>
              <a:t>Title</a:t>
            </a:r>
          </a:p>
        </p:txBody>
      </p:sp>
      <p:sp>
        <p:nvSpPr>
          <p:cNvPr id="18" name="Content Placeholder 17">
            <a:extLst>
              <a:ext uri="{FF2B5EF4-FFF2-40B4-BE49-F238E27FC236}">
                <a16:creationId xmlns:a16="http://schemas.microsoft.com/office/drawing/2014/main" id="{2F80A0F2-C78C-B7A3-CA69-1C2E61D5DBA3}"/>
              </a:ext>
            </a:extLst>
          </p:cNvPr>
          <p:cNvSpPr>
            <a:spLocks noGrp="1"/>
          </p:cNvSpPr>
          <p:nvPr>
            <p:ph sz="quarter" idx="10"/>
          </p:nvPr>
        </p:nvSpPr>
        <p:spPr>
          <a:xfrm>
            <a:off x="914400" y="5262546"/>
            <a:ext cx="10368453" cy="3854311"/>
          </a:xfrm>
        </p:spPr>
        <p:txBody>
          <a:bodyPr vert="horz" lIns="91440" tIns="45720" rIns="91440" bIns="45720" rtlCol="0" anchor="t">
            <a:normAutofit/>
          </a:bodyPr>
          <a:lstStyle/>
          <a:p>
            <a:r>
              <a:rPr lang="en-US">
                <a:latin typeface="Tenorite"/>
              </a:rPr>
              <a:t>Set the context for the work, Don’t make the reviewer guess what problem this work solves. Scientific question? Deficiency? Linkage to user requirements? Mention any DoD cyber, electro-magnetic spectrum relevance.</a:t>
            </a:r>
            <a:endParaRPr lang="en-US"/>
          </a:p>
        </p:txBody>
      </p:sp>
      <p:sp>
        <p:nvSpPr>
          <p:cNvPr id="25" name="Text Placeholder 24">
            <a:extLst>
              <a:ext uri="{FF2B5EF4-FFF2-40B4-BE49-F238E27FC236}">
                <a16:creationId xmlns:a16="http://schemas.microsoft.com/office/drawing/2014/main" id="{C09DA363-E3BE-BC88-280E-FC199D3C06B5}"/>
              </a:ext>
            </a:extLst>
          </p:cNvPr>
          <p:cNvSpPr>
            <a:spLocks noGrp="1"/>
          </p:cNvSpPr>
          <p:nvPr>
            <p:ph type="body" sz="quarter" idx="11"/>
          </p:nvPr>
        </p:nvSpPr>
        <p:spPr/>
        <p:txBody>
          <a:bodyPr/>
          <a:lstStyle/>
          <a:p>
            <a:r>
              <a:rPr lang="en-US"/>
              <a:t>Problem</a:t>
            </a:r>
          </a:p>
        </p:txBody>
      </p:sp>
      <p:sp>
        <p:nvSpPr>
          <p:cNvPr id="26" name="Text Placeholder 25">
            <a:extLst>
              <a:ext uri="{FF2B5EF4-FFF2-40B4-BE49-F238E27FC236}">
                <a16:creationId xmlns:a16="http://schemas.microsoft.com/office/drawing/2014/main" id="{D0C67C42-493F-0D28-3C92-AF420417E9AA}"/>
              </a:ext>
            </a:extLst>
          </p:cNvPr>
          <p:cNvSpPr>
            <a:spLocks noGrp="1"/>
          </p:cNvSpPr>
          <p:nvPr>
            <p:ph type="body" sz="quarter" idx="12"/>
          </p:nvPr>
        </p:nvSpPr>
        <p:spPr>
          <a:xfrm>
            <a:off x="23339595" y="7900809"/>
            <a:ext cx="5418038" cy="914400"/>
          </a:xfrm>
        </p:spPr>
        <p:txBody>
          <a:bodyPr vert="horz" lIns="91440" tIns="45720" rIns="91440" bIns="45720" rtlCol="0" anchor="t">
            <a:noAutofit/>
          </a:bodyPr>
          <a:lstStyle/>
          <a:p>
            <a:r>
              <a:rPr lang="en-US">
                <a:latin typeface="Tenorite"/>
              </a:rPr>
              <a:t>Next Steps</a:t>
            </a:r>
            <a:endParaRPr lang="en-US"/>
          </a:p>
        </p:txBody>
      </p:sp>
      <p:sp>
        <p:nvSpPr>
          <p:cNvPr id="53" name="Text Placeholder 52">
            <a:extLst>
              <a:ext uri="{FF2B5EF4-FFF2-40B4-BE49-F238E27FC236}">
                <a16:creationId xmlns:a16="http://schemas.microsoft.com/office/drawing/2014/main" id="{4A64E93B-0306-8429-B867-1B69900AD932}"/>
              </a:ext>
            </a:extLst>
          </p:cNvPr>
          <p:cNvSpPr>
            <a:spLocks noGrp="1"/>
          </p:cNvSpPr>
          <p:nvPr>
            <p:ph type="body" sz="quarter" idx="14"/>
          </p:nvPr>
        </p:nvSpPr>
        <p:spPr/>
        <p:txBody>
          <a:bodyPr vert="horz" lIns="91440" tIns="45720" rIns="91440" bIns="45720" rtlCol="0" anchor="t">
            <a:normAutofit/>
          </a:bodyPr>
          <a:lstStyle/>
          <a:p>
            <a:r>
              <a:rPr lang="en-US">
                <a:latin typeface="Tenorite"/>
              </a:rPr>
              <a:t>Results</a:t>
            </a:r>
            <a:endParaRPr lang="en-US"/>
          </a:p>
        </p:txBody>
      </p:sp>
      <p:sp>
        <p:nvSpPr>
          <p:cNvPr id="54" name="Content Placeholder 53">
            <a:extLst>
              <a:ext uri="{FF2B5EF4-FFF2-40B4-BE49-F238E27FC236}">
                <a16:creationId xmlns:a16="http://schemas.microsoft.com/office/drawing/2014/main" id="{E21594B8-B2E9-DE5F-B3AA-9DAABD0D9D64}"/>
              </a:ext>
            </a:extLst>
          </p:cNvPr>
          <p:cNvSpPr>
            <a:spLocks noGrp="1"/>
          </p:cNvSpPr>
          <p:nvPr>
            <p:ph sz="quarter" idx="15"/>
          </p:nvPr>
        </p:nvSpPr>
        <p:spPr>
          <a:xfrm>
            <a:off x="23386742" y="9081808"/>
            <a:ext cx="10698480" cy="1781150"/>
          </a:xfrm>
        </p:spPr>
        <p:txBody>
          <a:bodyPr vert="horz" lIns="91440" tIns="45720" rIns="91440" bIns="45720" rtlCol="0" anchor="t">
            <a:noAutofit/>
          </a:bodyPr>
          <a:lstStyle/>
          <a:p>
            <a:r>
              <a:rPr lang="en-US">
                <a:latin typeface="Tenorite"/>
              </a:rPr>
              <a:t>What are the next steps in the research? What organizations are possible end users?</a:t>
            </a:r>
            <a:endParaRPr lang="en-US"/>
          </a:p>
        </p:txBody>
      </p:sp>
      <p:sp>
        <p:nvSpPr>
          <p:cNvPr id="55" name="Content Placeholder 54">
            <a:extLst>
              <a:ext uri="{FF2B5EF4-FFF2-40B4-BE49-F238E27FC236}">
                <a16:creationId xmlns:a16="http://schemas.microsoft.com/office/drawing/2014/main" id="{BE47B662-86FA-A801-843B-E234AA0163F3}"/>
              </a:ext>
            </a:extLst>
          </p:cNvPr>
          <p:cNvSpPr>
            <a:spLocks noGrp="1"/>
          </p:cNvSpPr>
          <p:nvPr>
            <p:ph sz="quarter" idx="16"/>
          </p:nvPr>
        </p:nvSpPr>
        <p:spPr>
          <a:xfrm>
            <a:off x="23275760" y="5356849"/>
            <a:ext cx="10698480" cy="2089150"/>
          </a:xfrm>
        </p:spPr>
        <p:txBody>
          <a:bodyPr/>
          <a:lstStyle/>
          <a:p>
            <a:r>
              <a:rPr lang="en-US"/>
              <a:t>So what? Impact? What has been accomplished? Include some quantitative depiction of tangible progress, e.g. graphs, photos.</a:t>
            </a:r>
          </a:p>
        </p:txBody>
      </p:sp>
      <p:sp>
        <p:nvSpPr>
          <p:cNvPr id="58" name="Content Placeholder 57">
            <a:extLst>
              <a:ext uri="{FF2B5EF4-FFF2-40B4-BE49-F238E27FC236}">
                <a16:creationId xmlns:a16="http://schemas.microsoft.com/office/drawing/2014/main" id="{D7091660-5F45-902D-F85C-DAA3A4BB393B}"/>
              </a:ext>
            </a:extLst>
          </p:cNvPr>
          <p:cNvSpPr>
            <a:spLocks noGrp="1"/>
          </p:cNvSpPr>
          <p:nvPr>
            <p:ph sz="quarter" idx="17"/>
          </p:nvPr>
        </p:nvSpPr>
        <p:spPr>
          <a:xfrm>
            <a:off x="914400" y="8806586"/>
            <a:ext cx="7442171" cy="993790"/>
          </a:xfrm>
        </p:spPr>
        <p:txBody>
          <a:bodyPr/>
          <a:lstStyle/>
          <a:p>
            <a:r>
              <a:rPr lang="en-US"/>
              <a:t>Key Ideas</a:t>
            </a:r>
          </a:p>
        </p:txBody>
      </p:sp>
      <p:sp>
        <p:nvSpPr>
          <p:cNvPr id="59" name="Content Placeholder 58">
            <a:extLst>
              <a:ext uri="{FF2B5EF4-FFF2-40B4-BE49-F238E27FC236}">
                <a16:creationId xmlns:a16="http://schemas.microsoft.com/office/drawing/2014/main" id="{DB5D2D5F-7A3F-17F1-5BC1-4154E5E9C3A1}"/>
              </a:ext>
            </a:extLst>
          </p:cNvPr>
          <p:cNvSpPr>
            <a:spLocks noGrp="1"/>
          </p:cNvSpPr>
          <p:nvPr>
            <p:ph sz="quarter" idx="18"/>
          </p:nvPr>
        </p:nvSpPr>
        <p:spPr>
          <a:xfrm>
            <a:off x="914400" y="11647987"/>
            <a:ext cx="10698480" cy="914400"/>
          </a:xfrm>
        </p:spPr>
        <p:txBody>
          <a:bodyPr vert="horz" lIns="91440" tIns="45720" rIns="91440" bIns="45720" rtlCol="0" anchor="t">
            <a:noAutofit/>
          </a:bodyPr>
          <a:lstStyle/>
          <a:p>
            <a:r>
              <a:rPr lang="en-US">
                <a:latin typeface="Tenorite"/>
              </a:rPr>
              <a:t>Technical Approach/Methodology</a:t>
            </a:r>
            <a:endParaRPr lang="en-US"/>
          </a:p>
        </p:txBody>
      </p:sp>
      <p:sp>
        <p:nvSpPr>
          <p:cNvPr id="61" name="Text Placeholder 60">
            <a:extLst>
              <a:ext uri="{FF2B5EF4-FFF2-40B4-BE49-F238E27FC236}">
                <a16:creationId xmlns:a16="http://schemas.microsoft.com/office/drawing/2014/main" id="{D90757DC-5B3A-F43B-5E36-EFA6956C6E56}"/>
              </a:ext>
            </a:extLst>
          </p:cNvPr>
          <p:cNvSpPr>
            <a:spLocks noGrp="1"/>
          </p:cNvSpPr>
          <p:nvPr>
            <p:ph type="body" sz="quarter" idx="20"/>
          </p:nvPr>
        </p:nvSpPr>
        <p:spPr>
          <a:xfrm>
            <a:off x="23336629" y="21229789"/>
            <a:ext cx="7256763" cy="725795"/>
          </a:xfrm>
        </p:spPr>
        <p:txBody>
          <a:bodyPr/>
          <a:lstStyle/>
          <a:p>
            <a:r>
              <a:rPr lang="en-US"/>
              <a:t>Team</a:t>
            </a:r>
          </a:p>
        </p:txBody>
      </p:sp>
      <p:sp>
        <p:nvSpPr>
          <p:cNvPr id="62" name="Content Placeholder 61">
            <a:extLst>
              <a:ext uri="{FF2B5EF4-FFF2-40B4-BE49-F238E27FC236}">
                <a16:creationId xmlns:a16="http://schemas.microsoft.com/office/drawing/2014/main" id="{7406A4A6-707B-A9B9-BFBB-40FE737D6563}"/>
              </a:ext>
            </a:extLst>
          </p:cNvPr>
          <p:cNvSpPr>
            <a:spLocks noGrp="1"/>
          </p:cNvSpPr>
          <p:nvPr>
            <p:ph sz="quarter" idx="21"/>
          </p:nvPr>
        </p:nvSpPr>
        <p:spPr>
          <a:xfrm>
            <a:off x="914400" y="9840602"/>
            <a:ext cx="10698480" cy="1834540"/>
          </a:xfrm>
        </p:spPr>
        <p:txBody>
          <a:bodyPr/>
          <a:lstStyle/>
          <a:p>
            <a:r>
              <a:rPr lang="en-US"/>
              <a:t>What’s novel/important?</a:t>
            </a:r>
          </a:p>
          <a:p>
            <a:r>
              <a:rPr lang="en-US"/>
              <a:t>What’s the ”it”?</a:t>
            </a:r>
          </a:p>
        </p:txBody>
      </p:sp>
      <p:sp>
        <p:nvSpPr>
          <p:cNvPr id="63" name="Content Placeholder 62">
            <a:extLst>
              <a:ext uri="{FF2B5EF4-FFF2-40B4-BE49-F238E27FC236}">
                <a16:creationId xmlns:a16="http://schemas.microsoft.com/office/drawing/2014/main" id="{07DF715F-AE22-A14D-8D79-05FE50BAB3A0}"/>
              </a:ext>
            </a:extLst>
          </p:cNvPr>
          <p:cNvSpPr>
            <a:spLocks noGrp="1"/>
          </p:cNvSpPr>
          <p:nvPr>
            <p:ph sz="quarter" idx="22"/>
          </p:nvPr>
        </p:nvSpPr>
        <p:spPr>
          <a:xfrm>
            <a:off x="914400" y="12820871"/>
            <a:ext cx="10698480" cy="1726397"/>
          </a:xfrm>
        </p:spPr>
        <p:txBody>
          <a:bodyPr vert="horz" lIns="91440" tIns="45720" rIns="91440" bIns="45720" rtlCol="0" anchor="t">
            <a:noAutofit/>
          </a:bodyPr>
          <a:lstStyle/>
          <a:p>
            <a:r>
              <a:rPr lang="en-US">
                <a:latin typeface="Tenorite"/>
              </a:rPr>
              <a:t>Outline the investigations or experiments.</a:t>
            </a:r>
          </a:p>
          <a:p>
            <a:pPr marL="571500" indent="-571500">
              <a:buFont typeface="Arial" panose="020B0604020202020204" pitchFamily="34" charset="0"/>
              <a:buChar char="•"/>
            </a:pPr>
            <a:r>
              <a:rPr lang="en-US"/>
              <a:t>Use of modeling &amp; sim or computational environment?</a:t>
            </a:r>
          </a:p>
          <a:p>
            <a:pPr marL="571500" indent="-571500">
              <a:buFont typeface="Arial" panose="020B0604020202020204" pitchFamily="34" charset="0"/>
              <a:buChar char="•"/>
            </a:pPr>
            <a:r>
              <a:rPr lang="en-US"/>
              <a:t>Mathematical basis?</a:t>
            </a:r>
          </a:p>
        </p:txBody>
      </p:sp>
      <p:sp>
        <p:nvSpPr>
          <p:cNvPr id="65" name="Content Placeholder 64">
            <a:extLst>
              <a:ext uri="{FF2B5EF4-FFF2-40B4-BE49-F238E27FC236}">
                <a16:creationId xmlns:a16="http://schemas.microsoft.com/office/drawing/2014/main" id="{E31AF8E1-730F-C903-D196-78F6688EE14D}"/>
              </a:ext>
            </a:extLst>
          </p:cNvPr>
          <p:cNvSpPr>
            <a:spLocks noGrp="1"/>
          </p:cNvSpPr>
          <p:nvPr>
            <p:ph sz="quarter" idx="24"/>
          </p:nvPr>
        </p:nvSpPr>
        <p:spPr>
          <a:xfrm>
            <a:off x="23701189" y="21989865"/>
            <a:ext cx="8718314" cy="1744227"/>
          </a:xfrm>
        </p:spPr>
        <p:txBody>
          <a:bodyPr vert="horz" lIns="91440" tIns="45720" rIns="91440" bIns="45720" rtlCol="0" anchor="t">
            <a:noAutofit/>
          </a:bodyPr>
          <a:lstStyle/>
          <a:p>
            <a:r>
              <a:rPr lang="en-US">
                <a:latin typeface="Tenorite"/>
              </a:rPr>
              <a:t>VI School(s)</a:t>
            </a:r>
          </a:p>
          <a:p>
            <a:r>
              <a:rPr lang="en-US">
                <a:latin typeface="Tenorite"/>
              </a:rPr>
              <a:t>Scholar participants</a:t>
            </a:r>
          </a:p>
          <a:p>
            <a:r>
              <a:rPr lang="en-US">
                <a:latin typeface="Tenorite"/>
              </a:rPr>
              <a:t>Lead PI/Mentor</a:t>
            </a:r>
            <a:endParaRPr lang="en-US"/>
          </a:p>
        </p:txBody>
      </p:sp>
      <p:sp>
        <p:nvSpPr>
          <p:cNvPr id="67" name="Text Placeholder 66">
            <a:extLst>
              <a:ext uri="{FF2B5EF4-FFF2-40B4-BE49-F238E27FC236}">
                <a16:creationId xmlns:a16="http://schemas.microsoft.com/office/drawing/2014/main" id="{1D29A64C-6155-F99B-498E-90E48A7E6602}"/>
              </a:ext>
            </a:extLst>
          </p:cNvPr>
          <p:cNvSpPr>
            <a:spLocks noGrp="1"/>
          </p:cNvSpPr>
          <p:nvPr>
            <p:ph type="body" sz="quarter" idx="25"/>
          </p:nvPr>
        </p:nvSpPr>
        <p:spPr>
          <a:xfrm>
            <a:off x="11264256" y="12097979"/>
            <a:ext cx="10698480" cy="914400"/>
          </a:xfrm>
        </p:spPr>
        <p:txBody>
          <a:bodyPr vert="horz" lIns="91440" tIns="45720" rIns="91440" bIns="45720" rtlCol="0" anchor="t">
            <a:noAutofit/>
          </a:bodyPr>
          <a:lstStyle/>
          <a:p>
            <a:r>
              <a:rPr lang="en-US" sz="3200">
                <a:latin typeface="Tenorite"/>
              </a:rPr>
              <a:t>Figure X: If you have a graphic, it might be useful to include a subtitle such as this one to identify its relevance.</a:t>
            </a:r>
          </a:p>
        </p:txBody>
      </p:sp>
      <p:pic>
        <p:nvPicPr>
          <p:cNvPr id="70" name="Content Placeholder 69">
            <a:extLst>
              <a:ext uri="{FF2B5EF4-FFF2-40B4-BE49-F238E27FC236}">
                <a16:creationId xmlns:a16="http://schemas.microsoft.com/office/drawing/2014/main" id="{9FB76DDF-E2A9-E98A-F46B-9B1816AED806}"/>
              </a:ext>
            </a:extLst>
          </p:cNvPr>
          <p:cNvPicPr>
            <a:picLocks noGrp="1" noChangeAspect="1"/>
          </p:cNvPicPr>
          <p:nvPr>
            <p:ph sz="quarter" idx="26"/>
          </p:nvPr>
        </p:nvPicPr>
        <p:blipFill>
          <a:blip r:embed="rId3"/>
          <a:stretch>
            <a:fillRect/>
          </a:stretch>
        </p:blipFill>
        <p:spPr>
          <a:xfrm>
            <a:off x="11270012" y="4813488"/>
            <a:ext cx="9886892" cy="7034981"/>
          </a:xfrm>
        </p:spPr>
      </p:pic>
      <p:sp>
        <p:nvSpPr>
          <p:cNvPr id="12" name="Content Placeholder 4"/>
          <p:cNvSpPr txBox="1">
            <a:spLocks/>
          </p:cNvSpPr>
          <p:nvPr/>
        </p:nvSpPr>
        <p:spPr>
          <a:xfrm>
            <a:off x="2287851" y="22519613"/>
            <a:ext cx="16282284" cy="1604098"/>
          </a:xfrm>
          <a:prstGeom prst="rect">
            <a:avLst/>
          </a:prstGeom>
        </p:spPr>
        <p:txBody>
          <a:bodyPr vert="horz" lIns="341376" tIns="170688" rIns="341376" bIns="170688" rtlCol="0" anchor="t">
            <a:noAutofit/>
          </a:bodyPr>
          <a:lstStyle/>
          <a:p>
            <a:pPr algn="ctr" defTabSz="1706865">
              <a:spcBef>
                <a:spcPct val="20000"/>
              </a:spcBef>
              <a:defRPr/>
            </a:pPr>
            <a:r>
              <a:rPr lang="en-US" sz="3200" i="1">
                <a:latin typeface="Arial"/>
                <a:cs typeface="Arial"/>
              </a:rPr>
              <a:t>Figure X. If you have a graphic, it might be useful to include a subtitle such </a:t>
            </a:r>
            <a:br>
              <a:rPr lang="en-US" sz="3200" i="1">
                <a:latin typeface="Arial"/>
                <a:cs typeface="Arial"/>
              </a:rPr>
            </a:br>
            <a:r>
              <a:rPr lang="en-US" sz="3200" i="1">
                <a:latin typeface="Arial"/>
                <a:cs typeface="Arial"/>
              </a:rPr>
              <a:t>as this one to identify its relevance.</a:t>
            </a:r>
          </a:p>
        </p:txBody>
      </p:sp>
      <p:sp>
        <p:nvSpPr>
          <p:cNvPr id="13" name="Content Placeholder 4"/>
          <p:cNvSpPr txBox="1">
            <a:spLocks/>
          </p:cNvSpPr>
          <p:nvPr/>
        </p:nvSpPr>
        <p:spPr>
          <a:xfrm>
            <a:off x="21767964" y="19643379"/>
            <a:ext cx="11875076" cy="1604098"/>
          </a:xfrm>
          <a:prstGeom prst="rect">
            <a:avLst/>
          </a:prstGeom>
        </p:spPr>
        <p:txBody>
          <a:bodyPr vert="horz" lIns="341376" tIns="170688" rIns="341376" bIns="170688" rtlCol="0" anchor="t">
            <a:noAutofit/>
          </a:bodyPr>
          <a:lstStyle/>
          <a:p>
            <a:pPr algn="ctr" defTabSz="1706865">
              <a:spcBef>
                <a:spcPct val="20000"/>
              </a:spcBef>
              <a:defRPr/>
            </a:pPr>
            <a:r>
              <a:rPr lang="en-US" sz="3200" i="1">
                <a:latin typeface="Arial"/>
                <a:cs typeface="Arial"/>
              </a:rPr>
              <a:t>Figure X. If you have a graphic, it might be useful to include a subtitle such as this one to identify its relevance.</a:t>
            </a:r>
          </a:p>
        </p:txBody>
      </p:sp>
      <p:pic>
        <p:nvPicPr>
          <p:cNvPr id="29" name="Picture 133"/>
          <p:cNvPicPr>
            <a:picLocks noChangeAspect="1" noChangeArrowheads="1"/>
          </p:cNvPicPr>
          <p:nvPr/>
        </p:nvPicPr>
        <p:blipFill>
          <a:blip r:embed="rId4"/>
          <a:srcRect/>
          <a:stretch>
            <a:fillRect/>
          </a:stretch>
        </p:blipFill>
        <p:spPr bwMode="auto">
          <a:xfrm>
            <a:off x="1392064" y="15606986"/>
            <a:ext cx="9921240" cy="6898640"/>
          </a:xfrm>
          <a:prstGeom prst="rect">
            <a:avLst/>
          </a:prstGeom>
          <a:noFill/>
          <a:ln w="9525">
            <a:noFill/>
            <a:miter lim="800000"/>
            <a:headEnd/>
            <a:tailEnd/>
          </a:ln>
        </p:spPr>
      </p:pic>
      <p:pic>
        <p:nvPicPr>
          <p:cNvPr id="30" name="Picture 134"/>
          <p:cNvPicPr>
            <a:picLocks noChangeAspect="1" noChangeArrowheads="1"/>
          </p:cNvPicPr>
          <p:nvPr/>
        </p:nvPicPr>
        <p:blipFill>
          <a:blip r:embed="rId5"/>
          <a:srcRect/>
          <a:stretch>
            <a:fillRect/>
          </a:stretch>
        </p:blipFill>
        <p:spPr bwMode="auto">
          <a:xfrm>
            <a:off x="11259953" y="14587252"/>
            <a:ext cx="8818880" cy="6649720"/>
          </a:xfrm>
          <a:prstGeom prst="rect">
            <a:avLst/>
          </a:prstGeom>
          <a:noFill/>
          <a:ln w="9525">
            <a:noFill/>
            <a:miter lim="800000"/>
            <a:headEnd/>
            <a:tailEnd/>
          </a:ln>
        </p:spPr>
      </p:pic>
      <p:grpSp>
        <p:nvGrpSpPr>
          <p:cNvPr id="7" name="Group 6">
            <a:extLst>
              <a:ext uri="{FF2B5EF4-FFF2-40B4-BE49-F238E27FC236}">
                <a16:creationId xmlns:a16="http://schemas.microsoft.com/office/drawing/2014/main" id="{208F0E59-4E99-10F6-D77E-D99111490BDD}"/>
              </a:ext>
            </a:extLst>
          </p:cNvPr>
          <p:cNvGrpSpPr/>
          <p:nvPr/>
        </p:nvGrpSpPr>
        <p:grpSpPr>
          <a:xfrm>
            <a:off x="22104467" y="11443222"/>
            <a:ext cx="11903444" cy="7587189"/>
            <a:chOff x="20548623" y="15781149"/>
            <a:chExt cx="12610645" cy="7540038"/>
          </a:xfrm>
        </p:grpSpPr>
        <p:sp>
          <p:nvSpPr>
            <p:cNvPr id="32" name="Oval 154"/>
            <p:cNvSpPr>
              <a:spLocks noChangeArrowheads="1"/>
            </p:cNvSpPr>
            <p:nvPr/>
          </p:nvSpPr>
          <p:spPr bwMode="auto">
            <a:xfrm>
              <a:off x="21465671" y="16727237"/>
              <a:ext cx="10546051" cy="6192577"/>
            </a:xfrm>
            <a:prstGeom prst="ellipse">
              <a:avLst/>
            </a:prstGeom>
            <a:noFill/>
            <a:ln w="76200">
              <a:solidFill>
                <a:srgbClr val="0000FF"/>
              </a:solidFill>
              <a:round/>
              <a:headEnd/>
              <a:tailEnd/>
            </a:ln>
          </p:spPr>
          <p:txBody>
            <a:bodyPr wrap="none" anchor="ctr">
              <a:prstTxWarp prst="textNoShape">
                <a:avLst/>
              </a:prstTxWarp>
            </a:bodyPr>
            <a:lstStyle/>
            <a:p>
              <a:endParaRPr lang="en-US" sz="2240">
                <a:latin typeface="Arial"/>
                <a:cs typeface="Arial"/>
              </a:endParaRPr>
            </a:p>
          </p:txBody>
        </p:sp>
        <p:grpSp>
          <p:nvGrpSpPr>
            <p:cNvPr id="33" name="Group 155"/>
            <p:cNvGrpSpPr>
              <a:grpSpLocks/>
            </p:cNvGrpSpPr>
            <p:nvPr/>
          </p:nvGrpSpPr>
          <p:grpSpPr bwMode="auto">
            <a:xfrm>
              <a:off x="22382720" y="15781149"/>
              <a:ext cx="8750168" cy="7540038"/>
              <a:chOff x="2640" y="1728"/>
              <a:chExt cx="1832" cy="1578"/>
            </a:xfrm>
          </p:grpSpPr>
          <p:sp>
            <p:nvSpPr>
              <p:cNvPr id="45" name="AutoShape 156"/>
              <p:cNvSpPr>
                <a:spLocks noChangeArrowheads="1"/>
              </p:cNvSpPr>
              <p:nvPr/>
            </p:nvSpPr>
            <p:spPr bwMode="auto">
              <a:xfrm>
                <a:off x="2640" y="1728"/>
                <a:ext cx="1824" cy="1578"/>
              </a:xfrm>
              <a:prstGeom prst="triangle">
                <a:avLst>
                  <a:gd name="adj" fmla="val 50000"/>
                </a:avLst>
              </a:prstGeom>
              <a:solidFill>
                <a:srgbClr val="0000FF"/>
              </a:solidFill>
              <a:ln w="76200">
                <a:solidFill>
                  <a:schemeClr val="bg1"/>
                </a:solidFill>
                <a:miter lim="800000"/>
                <a:headEnd/>
                <a:tailEnd/>
              </a:ln>
            </p:spPr>
            <p:txBody>
              <a:bodyPr wrap="none" anchor="ctr">
                <a:prstTxWarp prst="textNoShape">
                  <a:avLst/>
                </a:prstTxWarp>
              </a:bodyPr>
              <a:lstStyle/>
              <a:p>
                <a:pPr algn="ctr"/>
                <a:endParaRPr lang="en-US" sz="2240">
                  <a:solidFill>
                    <a:srgbClr val="0000FF"/>
                  </a:solidFill>
                  <a:latin typeface="Arial"/>
                  <a:cs typeface="Arial"/>
                </a:endParaRPr>
              </a:p>
            </p:txBody>
          </p:sp>
          <p:sp>
            <p:nvSpPr>
              <p:cNvPr id="46" name="Freeform 157"/>
              <p:cNvSpPr>
                <a:spLocks/>
              </p:cNvSpPr>
              <p:nvPr/>
            </p:nvSpPr>
            <p:spPr bwMode="auto">
              <a:xfrm>
                <a:off x="3208" y="1728"/>
                <a:ext cx="684" cy="592"/>
              </a:xfrm>
              <a:custGeom>
                <a:avLst/>
                <a:gdLst>
                  <a:gd name="T0" fmla="*/ 344 w 684"/>
                  <a:gd name="T1" fmla="*/ 0 h 592"/>
                  <a:gd name="T2" fmla="*/ 0 w 684"/>
                  <a:gd name="T3" fmla="*/ 592 h 592"/>
                  <a:gd name="T4" fmla="*/ 684 w 684"/>
                  <a:gd name="T5" fmla="*/ 592 h 592"/>
                  <a:gd name="T6" fmla="*/ 344 w 684"/>
                  <a:gd name="T7" fmla="*/ 0 h 592"/>
                  <a:gd name="T8" fmla="*/ 0 60000 65536"/>
                  <a:gd name="T9" fmla="*/ 0 60000 65536"/>
                  <a:gd name="T10" fmla="*/ 0 60000 65536"/>
                  <a:gd name="T11" fmla="*/ 0 60000 65536"/>
                  <a:gd name="T12" fmla="*/ 0 w 684"/>
                  <a:gd name="T13" fmla="*/ 0 h 592"/>
                  <a:gd name="T14" fmla="*/ 684 w 684"/>
                  <a:gd name="T15" fmla="*/ 592 h 592"/>
                </a:gdLst>
                <a:ahLst/>
                <a:cxnLst>
                  <a:cxn ang="T8">
                    <a:pos x="T0" y="T1"/>
                  </a:cxn>
                  <a:cxn ang="T9">
                    <a:pos x="T2" y="T3"/>
                  </a:cxn>
                  <a:cxn ang="T10">
                    <a:pos x="T4" y="T5"/>
                  </a:cxn>
                  <a:cxn ang="T11">
                    <a:pos x="T6" y="T7"/>
                  </a:cxn>
                </a:cxnLst>
                <a:rect l="T12" t="T13" r="T14" b="T15"/>
                <a:pathLst>
                  <a:path w="684" h="592">
                    <a:moveTo>
                      <a:pt x="344" y="0"/>
                    </a:moveTo>
                    <a:lnTo>
                      <a:pt x="0" y="592"/>
                    </a:lnTo>
                    <a:lnTo>
                      <a:pt x="684" y="592"/>
                    </a:lnTo>
                    <a:lnTo>
                      <a:pt x="344" y="0"/>
                    </a:lnTo>
                    <a:close/>
                  </a:path>
                </a:pathLst>
              </a:custGeom>
              <a:solidFill>
                <a:srgbClr val="0000FF"/>
              </a:solidFill>
              <a:ln w="57150">
                <a:solidFill>
                  <a:schemeClr val="bg1"/>
                </a:solidFill>
                <a:round/>
                <a:headEnd/>
                <a:tailEnd/>
              </a:ln>
            </p:spPr>
            <p:txBody>
              <a:bodyPr wrap="none" anchor="ctr">
                <a:prstTxWarp prst="textNoShape">
                  <a:avLst/>
                </a:prstTxWarp>
              </a:bodyPr>
              <a:lstStyle/>
              <a:p>
                <a:endParaRPr lang="en-US" sz="2240">
                  <a:latin typeface="Arial"/>
                  <a:cs typeface="Arial"/>
                </a:endParaRPr>
              </a:p>
            </p:txBody>
          </p:sp>
          <p:sp>
            <p:nvSpPr>
              <p:cNvPr id="47" name="Freeform 158"/>
              <p:cNvSpPr>
                <a:spLocks/>
              </p:cNvSpPr>
              <p:nvPr/>
            </p:nvSpPr>
            <p:spPr bwMode="auto">
              <a:xfrm>
                <a:off x="2640" y="2836"/>
                <a:ext cx="1832" cy="468"/>
              </a:xfrm>
              <a:custGeom>
                <a:avLst/>
                <a:gdLst>
                  <a:gd name="T0" fmla="*/ 0 w 1832"/>
                  <a:gd name="T1" fmla="*/ 468 h 468"/>
                  <a:gd name="T2" fmla="*/ 1832 w 1832"/>
                  <a:gd name="T3" fmla="*/ 468 h 468"/>
                  <a:gd name="T4" fmla="*/ 1552 w 1832"/>
                  <a:gd name="T5" fmla="*/ 0 h 468"/>
                  <a:gd name="T6" fmla="*/ 268 w 1832"/>
                  <a:gd name="T7" fmla="*/ 0 h 468"/>
                  <a:gd name="T8" fmla="*/ 0 w 1832"/>
                  <a:gd name="T9" fmla="*/ 468 h 468"/>
                  <a:gd name="T10" fmla="*/ 0 60000 65536"/>
                  <a:gd name="T11" fmla="*/ 0 60000 65536"/>
                  <a:gd name="T12" fmla="*/ 0 60000 65536"/>
                  <a:gd name="T13" fmla="*/ 0 60000 65536"/>
                  <a:gd name="T14" fmla="*/ 0 60000 65536"/>
                  <a:gd name="T15" fmla="*/ 0 w 1832"/>
                  <a:gd name="T16" fmla="*/ 0 h 468"/>
                  <a:gd name="T17" fmla="*/ 1832 w 1832"/>
                  <a:gd name="T18" fmla="*/ 468 h 468"/>
                </a:gdLst>
                <a:ahLst/>
                <a:cxnLst>
                  <a:cxn ang="T10">
                    <a:pos x="T0" y="T1"/>
                  </a:cxn>
                  <a:cxn ang="T11">
                    <a:pos x="T2" y="T3"/>
                  </a:cxn>
                  <a:cxn ang="T12">
                    <a:pos x="T4" y="T5"/>
                  </a:cxn>
                  <a:cxn ang="T13">
                    <a:pos x="T6" y="T7"/>
                  </a:cxn>
                  <a:cxn ang="T14">
                    <a:pos x="T8" y="T9"/>
                  </a:cxn>
                </a:cxnLst>
                <a:rect l="T15" t="T16" r="T17" b="T18"/>
                <a:pathLst>
                  <a:path w="1832" h="468">
                    <a:moveTo>
                      <a:pt x="0" y="468"/>
                    </a:moveTo>
                    <a:lnTo>
                      <a:pt x="1832" y="468"/>
                    </a:lnTo>
                    <a:lnTo>
                      <a:pt x="1552" y="0"/>
                    </a:lnTo>
                    <a:lnTo>
                      <a:pt x="268" y="0"/>
                    </a:lnTo>
                    <a:lnTo>
                      <a:pt x="0" y="468"/>
                    </a:lnTo>
                    <a:close/>
                  </a:path>
                </a:pathLst>
              </a:custGeom>
              <a:solidFill>
                <a:srgbClr val="0000FF"/>
              </a:solidFill>
              <a:ln w="57150">
                <a:solidFill>
                  <a:schemeClr val="bg1"/>
                </a:solidFill>
                <a:round/>
                <a:headEnd/>
                <a:tailEnd/>
              </a:ln>
            </p:spPr>
            <p:txBody>
              <a:bodyPr wrap="none" anchor="ctr">
                <a:prstTxWarp prst="textNoShape">
                  <a:avLst/>
                </a:prstTxWarp>
              </a:bodyPr>
              <a:lstStyle/>
              <a:p>
                <a:endParaRPr lang="en-US" sz="2240">
                  <a:latin typeface="Arial"/>
                  <a:cs typeface="Arial"/>
                </a:endParaRPr>
              </a:p>
            </p:txBody>
          </p:sp>
        </p:grpSp>
        <p:sp>
          <p:nvSpPr>
            <p:cNvPr id="34" name="Rectangle 159"/>
            <p:cNvSpPr>
              <a:spLocks noChangeArrowheads="1"/>
            </p:cNvSpPr>
            <p:nvPr/>
          </p:nvSpPr>
          <p:spPr bwMode="auto">
            <a:xfrm>
              <a:off x="26050908" y="17110818"/>
              <a:ext cx="1351691" cy="1148904"/>
            </a:xfrm>
            <a:prstGeom prst="rect">
              <a:avLst/>
            </a:prstGeom>
            <a:noFill/>
            <a:ln w="9525">
              <a:noFill/>
              <a:miter lim="800000"/>
              <a:headEnd/>
              <a:tailEnd/>
            </a:ln>
          </p:spPr>
          <p:txBody>
            <a:bodyPr wrap="square" lIns="0" tIns="0" rIns="0" bIns="0" anchor="ctr">
              <a:prstTxWarp prst="textNoShape">
                <a:avLst/>
              </a:prstTxWarp>
              <a:spAutoFit/>
            </a:bodyPr>
            <a:lstStyle/>
            <a:p>
              <a:pPr algn="ctr"/>
              <a:r>
                <a:rPr lang="en-US" sz="3733" b="1">
                  <a:solidFill>
                    <a:srgbClr val="FFCC66"/>
                  </a:solidFill>
                  <a:latin typeface="Arial"/>
                  <a:cs typeface="Arial"/>
                </a:rPr>
                <a:t>Use</a:t>
              </a:r>
            </a:p>
            <a:p>
              <a:pPr algn="ctr"/>
              <a:r>
                <a:rPr lang="en-US" sz="3733" b="1">
                  <a:solidFill>
                    <a:srgbClr val="FFCC66"/>
                  </a:solidFill>
                  <a:latin typeface="Arial"/>
                  <a:cs typeface="Arial"/>
                </a:rPr>
                <a:t>Data</a:t>
              </a:r>
              <a:endParaRPr lang="en-US" sz="3733" b="1">
                <a:latin typeface="Arial"/>
                <a:cs typeface="Arial"/>
              </a:endParaRPr>
            </a:p>
          </p:txBody>
        </p:sp>
        <p:sp>
          <p:nvSpPr>
            <p:cNvPr id="35" name="Rectangle 160"/>
            <p:cNvSpPr>
              <a:spLocks noChangeArrowheads="1"/>
            </p:cNvSpPr>
            <p:nvPr/>
          </p:nvSpPr>
          <p:spPr bwMode="auto">
            <a:xfrm>
              <a:off x="25769111" y="19232352"/>
              <a:ext cx="1900965" cy="1148904"/>
            </a:xfrm>
            <a:prstGeom prst="rect">
              <a:avLst/>
            </a:prstGeom>
            <a:noFill/>
            <a:ln w="9525">
              <a:noFill/>
              <a:miter lim="800000"/>
              <a:headEnd/>
              <a:tailEnd/>
            </a:ln>
          </p:spPr>
          <p:txBody>
            <a:bodyPr wrap="square" lIns="0" tIns="0" rIns="0" bIns="0" anchor="ctr">
              <a:prstTxWarp prst="textNoShape">
                <a:avLst/>
              </a:prstTxWarp>
              <a:spAutoFit/>
            </a:bodyPr>
            <a:lstStyle/>
            <a:p>
              <a:pPr algn="ctr"/>
              <a:r>
                <a:rPr lang="en-US" sz="3733" b="1">
                  <a:solidFill>
                    <a:srgbClr val="FFCC66"/>
                  </a:solidFill>
                  <a:latin typeface="Arial"/>
                  <a:cs typeface="Arial"/>
                </a:rPr>
                <a:t>Data</a:t>
              </a:r>
            </a:p>
            <a:p>
              <a:pPr algn="ctr"/>
              <a:r>
                <a:rPr lang="en-US" sz="3733" b="1">
                  <a:solidFill>
                    <a:srgbClr val="FFCC66"/>
                  </a:solidFill>
                  <a:latin typeface="Arial"/>
                  <a:cs typeface="Arial"/>
                </a:rPr>
                <a:t>Mining</a:t>
              </a:r>
              <a:endParaRPr lang="en-US" sz="3733" b="1">
                <a:latin typeface="Arial"/>
                <a:cs typeface="Arial"/>
              </a:endParaRPr>
            </a:p>
          </p:txBody>
        </p:sp>
        <p:sp>
          <p:nvSpPr>
            <p:cNvPr id="36" name="Rectangle 161"/>
            <p:cNvSpPr>
              <a:spLocks noChangeArrowheads="1"/>
            </p:cNvSpPr>
            <p:nvPr/>
          </p:nvSpPr>
          <p:spPr bwMode="auto">
            <a:xfrm>
              <a:off x="25496859" y="21530678"/>
              <a:ext cx="2464567" cy="1148904"/>
            </a:xfrm>
            <a:prstGeom prst="rect">
              <a:avLst/>
            </a:prstGeom>
            <a:noFill/>
            <a:ln w="9525">
              <a:noFill/>
              <a:miter lim="800000"/>
              <a:headEnd/>
              <a:tailEnd/>
            </a:ln>
          </p:spPr>
          <p:txBody>
            <a:bodyPr wrap="square" lIns="0" tIns="0" rIns="0" bIns="0" anchor="ctr">
              <a:prstTxWarp prst="textNoShape">
                <a:avLst/>
              </a:prstTxWarp>
              <a:spAutoFit/>
            </a:bodyPr>
            <a:lstStyle/>
            <a:p>
              <a:pPr algn="ctr"/>
              <a:r>
                <a:rPr lang="en-US" sz="3733" b="1">
                  <a:solidFill>
                    <a:srgbClr val="FFCC66"/>
                  </a:solidFill>
                  <a:latin typeface="Arial"/>
                  <a:cs typeface="Arial"/>
                </a:rPr>
                <a:t>Capture</a:t>
              </a:r>
            </a:p>
            <a:p>
              <a:pPr algn="ctr"/>
              <a:r>
                <a:rPr lang="en-US" sz="3733" b="1">
                  <a:solidFill>
                    <a:srgbClr val="FFCC66"/>
                  </a:solidFill>
                  <a:latin typeface="Arial"/>
                  <a:cs typeface="Arial"/>
                </a:rPr>
                <a:t>the Data</a:t>
              </a:r>
              <a:endParaRPr lang="en-US" sz="3733" b="1">
                <a:latin typeface="Arial"/>
                <a:cs typeface="Arial"/>
              </a:endParaRPr>
            </a:p>
          </p:txBody>
        </p:sp>
        <p:sp>
          <p:nvSpPr>
            <p:cNvPr id="37" name="Line 162"/>
            <p:cNvSpPr>
              <a:spLocks noChangeShapeType="1"/>
            </p:cNvSpPr>
            <p:nvPr/>
          </p:nvSpPr>
          <p:spPr bwMode="auto">
            <a:xfrm flipH="1" flipV="1">
              <a:off x="28568015" y="18533407"/>
              <a:ext cx="1380348" cy="2293547"/>
            </a:xfrm>
            <a:prstGeom prst="line">
              <a:avLst/>
            </a:prstGeom>
            <a:noFill/>
            <a:ln w="57150">
              <a:solidFill>
                <a:srgbClr val="FF9208"/>
              </a:solidFill>
              <a:round/>
              <a:headEnd/>
              <a:tailEnd type="stealth" w="med" len="med"/>
            </a:ln>
          </p:spPr>
          <p:txBody>
            <a:bodyPr wrap="none" anchor="ctr">
              <a:prstTxWarp prst="textNoShape">
                <a:avLst/>
              </a:prstTxWarp>
            </a:bodyPr>
            <a:lstStyle/>
            <a:p>
              <a:endParaRPr lang="en-US" sz="2240">
                <a:latin typeface="Arial"/>
                <a:cs typeface="Arial"/>
              </a:endParaRPr>
            </a:p>
          </p:txBody>
        </p:sp>
        <p:sp>
          <p:nvSpPr>
            <p:cNvPr id="38" name="Line 163"/>
            <p:cNvSpPr>
              <a:spLocks noChangeShapeType="1"/>
            </p:cNvSpPr>
            <p:nvPr/>
          </p:nvSpPr>
          <p:spPr bwMode="auto">
            <a:xfrm flipV="1">
              <a:off x="23529029" y="18533407"/>
              <a:ext cx="1370794" cy="2293547"/>
            </a:xfrm>
            <a:prstGeom prst="line">
              <a:avLst/>
            </a:prstGeom>
            <a:noFill/>
            <a:ln w="57150">
              <a:solidFill>
                <a:srgbClr val="FF9208"/>
              </a:solidFill>
              <a:round/>
              <a:headEnd/>
              <a:tailEnd type="stealth" w="med" len="med"/>
            </a:ln>
          </p:spPr>
          <p:txBody>
            <a:bodyPr wrap="none" anchor="ctr">
              <a:prstTxWarp prst="textNoShape">
                <a:avLst/>
              </a:prstTxWarp>
            </a:bodyPr>
            <a:lstStyle/>
            <a:p>
              <a:endParaRPr lang="en-US" sz="2240">
                <a:latin typeface="Arial"/>
                <a:cs typeface="Arial"/>
              </a:endParaRPr>
            </a:p>
          </p:txBody>
        </p:sp>
        <p:sp>
          <p:nvSpPr>
            <p:cNvPr id="39" name="Oval 164"/>
            <p:cNvSpPr>
              <a:spLocks noChangeArrowheads="1"/>
            </p:cNvSpPr>
            <p:nvPr/>
          </p:nvSpPr>
          <p:spPr bwMode="auto">
            <a:xfrm>
              <a:off x="22841244" y="16268528"/>
              <a:ext cx="2292621" cy="1347461"/>
            </a:xfrm>
            <a:prstGeom prst="ellipse">
              <a:avLst/>
            </a:prstGeom>
            <a:solidFill>
              <a:srgbClr val="FFCC82"/>
            </a:solidFill>
            <a:ln w="76200">
              <a:noFill/>
              <a:round/>
              <a:headEnd/>
              <a:tailEnd/>
            </a:ln>
          </p:spPr>
          <p:txBody>
            <a:bodyPr lIns="0" tIns="0" rIns="0" bIns="0" anchor="ctr">
              <a:prstTxWarp prst="textNoShape">
                <a:avLst/>
              </a:prstTxWarp>
            </a:bodyPr>
            <a:lstStyle/>
            <a:p>
              <a:pPr algn="ctr"/>
              <a:r>
                <a:rPr lang="en-US" sz="2240">
                  <a:latin typeface="Arial"/>
                  <a:cs typeface="Arial"/>
                </a:rPr>
                <a:t>One Global Picture</a:t>
              </a:r>
            </a:p>
          </p:txBody>
        </p:sp>
        <p:sp>
          <p:nvSpPr>
            <p:cNvPr id="40" name="Oval 165"/>
            <p:cNvSpPr>
              <a:spLocks noChangeArrowheads="1"/>
            </p:cNvSpPr>
            <p:nvPr/>
          </p:nvSpPr>
          <p:spPr bwMode="auto">
            <a:xfrm>
              <a:off x="20777883" y="17874011"/>
              <a:ext cx="2292621" cy="1347461"/>
            </a:xfrm>
            <a:prstGeom prst="ellipse">
              <a:avLst/>
            </a:prstGeom>
            <a:solidFill>
              <a:srgbClr val="FFCC82"/>
            </a:solidFill>
            <a:ln w="76200">
              <a:noFill/>
              <a:round/>
              <a:headEnd/>
              <a:tailEnd/>
            </a:ln>
          </p:spPr>
          <p:txBody>
            <a:bodyPr lIns="0" tIns="0" rIns="0" bIns="0" anchor="ctr">
              <a:prstTxWarp prst="textNoShape">
                <a:avLst/>
              </a:prstTxWarp>
            </a:bodyPr>
            <a:lstStyle/>
            <a:p>
              <a:pPr algn="ctr"/>
              <a:r>
                <a:rPr lang="en-US" sz="2240">
                  <a:latin typeface="Arial"/>
                  <a:cs typeface="Arial"/>
                </a:rPr>
                <a:t>High Quality Data Content</a:t>
              </a:r>
            </a:p>
          </p:txBody>
        </p:sp>
        <p:sp>
          <p:nvSpPr>
            <p:cNvPr id="41" name="Oval 166"/>
            <p:cNvSpPr>
              <a:spLocks noChangeArrowheads="1"/>
            </p:cNvSpPr>
            <p:nvPr/>
          </p:nvSpPr>
          <p:spPr bwMode="auto">
            <a:xfrm>
              <a:off x="20548623" y="20167558"/>
              <a:ext cx="2292621" cy="1347461"/>
            </a:xfrm>
            <a:prstGeom prst="ellipse">
              <a:avLst/>
            </a:prstGeom>
            <a:solidFill>
              <a:srgbClr val="FFCC82"/>
            </a:solidFill>
            <a:ln w="76200">
              <a:noFill/>
              <a:round/>
              <a:headEnd/>
              <a:tailEnd/>
            </a:ln>
          </p:spPr>
          <p:txBody>
            <a:bodyPr lIns="0" tIns="0" rIns="0" bIns="0" anchor="ctr">
              <a:prstTxWarp prst="textNoShape">
                <a:avLst/>
              </a:prstTxWarp>
            </a:bodyPr>
            <a:lstStyle/>
            <a:p>
              <a:pPr algn="ctr"/>
              <a:r>
                <a:rPr lang="en-US" sz="2240">
                  <a:latin typeface="Arial"/>
                  <a:cs typeface="Arial"/>
                </a:rPr>
                <a:t>JAVA=</a:t>
              </a:r>
              <a:br>
                <a:rPr lang="en-US" sz="2240">
                  <a:latin typeface="Arial"/>
                  <a:cs typeface="Arial"/>
                </a:rPr>
              </a:br>
              <a:r>
                <a:rPr lang="en-US" sz="2240">
                  <a:latin typeface="Arial"/>
                  <a:cs typeface="Arial"/>
                </a:rPr>
                <a:t>Any Box</a:t>
              </a:r>
            </a:p>
          </p:txBody>
        </p:sp>
        <p:sp>
          <p:nvSpPr>
            <p:cNvPr id="42" name="Oval 167"/>
            <p:cNvSpPr>
              <a:spLocks noChangeArrowheads="1"/>
            </p:cNvSpPr>
            <p:nvPr/>
          </p:nvSpPr>
          <p:spPr bwMode="auto">
            <a:xfrm>
              <a:off x="28572792" y="16268528"/>
              <a:ext cx="2292621" cy="1347461"/>
            </a:xfrm>
            <a:prstGeom prst="ellipse">
              <a:avLst/>
            </a:prstGeom>
            <a:solidFill>
              <a:srgbClr val="FFCC82"/>
            </a:solidFill>
            <a:ln w="76200">
              <a:noFill/>
              <a:round/>
              <a:headEnd/>
              <a:tailEnd/>
            </a:ln>
          </p:spPr>
          <p:txBody>
            <a:bodyPr lIns="0" tIns="0" rIns="0" bIns="0" anchor="ctr">
              <a:prstTxWarp prst="textNoShape">
                <a:avLst/>
              </a:prstTxWarp>
            </a:bodyPr>
            <a:lstStyle/>
            <a:p>
              <a:pPr algn="ctr"/>
              <a:r>
                <a:rPr lang="en-US" sz="2240">
                  <a:latin typeface="Arial"/>
                  <a:cs typeface="Arial"/>
                </a:rPr>
                <a:t>Wired &amp; Wireless</a:t>
              </a:r>
            </a:p>
          </p:txBody>
        </p:sp>
        <p:sp>
          <p:nvSpPr>
            <p:cNvPr id="43" name="Oval 168"/>
            <p:cNvSpPr>
              <a:spLocks noChangeArrowheads="1"/>
            </p:cNvSpPr>
            <p:nvPr/>
          </p:nvSpPr>
          <p:spPr bwMode="auto">
            <a:xfrm>
              <a:off x="30406889" y="18103364"/>
              <a:ext cx="2292621" cy="1347461"/>
            </a:xfrm>
            <a:prstGeom prst="ellipse">
              <a:avLst/>
            </a:prstGeom>
            <a:solidFill>
              <a:srgbClr val="FFCC82"/>
            </a:solidFill>
            <a:ln w="76200">
              <a:noFill/>
              <a:round/>
              <a:headEnd/>
              <a:tailEnd/>
            </a:ln>
          </p:spPr>
          <p:txBody>
            <a:bodyPr lIns="0" tIns="0" rIns="0" bIns="0" anchor="ctr">
              <a:prstTxWarp prst="textNoShape">
                <a:avLst/>
              </a:prstTxWarp>
            </a:bodyPr>
            <a:lstStyle/>
            <a:p>
              <a:pPr algn="ctr"/>
              <a:r>
                <a:rPr lang="en-US" sz="2240">
                  <a:latin typeface="Arial"/>
                  <a:cs typeface="Arial"/>
                </a:rPr>
                <a:t>Anywhere</a:t>
              </a:r>
            </a:p>
          </p:txBody>
        </p:sp>
        <p:sp>
          <p:nvSpPr>
            <p:cNvPr id="44" name="Oval 169"/>
            <p:cNvSpPr>
              <a:spLocks noChangeArrowheads="1"/>
            </p:cNvSpPr>
            <p:nvPr/>
          </p:nvSpPr>
          <p:spPr bwMode="auto">
            <a:xfrm>
              <a:off x="30406890" y="19878637"/>
              <a:ext cx="2752378" cy="2801008"/>
            </a:xfrm>
            <a:prstGeom prst="ellipse">
              <a:avLst/>
            </a:prstGeom>
            <a:solidFill>
              <a:srgbClr val="FFCC82"/>
            </a:solidFill>
            <a:ln w="76200">
              <a:noFill/>
              <a:round/>
              <a:headEnd/>
              <a:tailEnd/>
            </a:ln>
          </p:spPr>
          <p:txBody>
            <a:bodyPr lIns="0" tIns="0" rIns="0" bIns="0" anchor="ctr">
              <a:prstTxWarp prst="textNoShape">
                <a:avLst/>
              </a:prstTxWarp>
            </a:bodyPr>
            <a:lstStyle/>
            <a:p>
              <a:pPr algn="ctr"/>
              <a:r>
                <a:rPr lang="en-US" sz="2240">
                  <a:latin typeface="Arial"/>
                  <a:cs typeface="Arial"/>
                </a:rPr>
                <a:t>FBI/CIA’s CTC, DEA, GCSS, DIA, and related CIV/MIL Databases</a:t>
              </a:r>
            </a:p>
          </p:txBody>
        </p:sp>
      </p:grpSp>
      <p:sp>
        <p:nvSpPr>
          <p:cNvPr id="51" name="Text Placeholder 18">
            <a:extLst>
              <a:ext uri="{FF2B5EF4-FFF2-40B4-BE49-F238E27FC236}">
                <a16:creationId xmlns:a16="http://schemas.microsoft.com/office/drawing/2014/main" id="{EB5E9259-6460-D59B-B1AF-82FFF0C9C8CB}"/>
              </a:ext>
            </a:extLst>
          </p:cNvPr>
          <p:cNvSpPr txBox="1">
            <a:spLocks/>
          </p:cNvSpPr>
          <p:nvPr/>
        </p:nvSpPr>
        <p:spPr>
          <a:xfrm>
            <a:off x="26675633" y="24773665"/>
            <a:ext cx="7157167" cy="270799"/>
          </a:xfrm>
          <a:prstGeom prst="rect">
            <a:avLst/>
          </a:prstGeom>
        </p:spPr>
        <p:txBody>
          <a:bodyPr>
            <a:noAutofit/>
          </a:bodyPr>
          <a:lstStyle>
            <a:lvl1pPr marL="0" indent="0" algn="r" defTabSz="1706865" rtl="0" eaLnBrk="1" latinLnBrk="0" hangingPunct="1">
              <a:spcBef>
                <a:spcPct val="20000"/>
              </a:spcBef>
              <a:buFont typeface="Arial"/>
              <a:buNone/>
              <a:defRPr sz="451" b="1" kern="1200" spc="0" baseline="0">
                <a:solidFill>
                  <a:schemeClr val="tx1"/>
                </a:solidFill>
                <a:latin typeface="Arial"/>
                <a:ea typeface="+mn-ea"/>
                <a:cs typeface="Arial"/>
              </a:defRPr>
            </a:lvl1pPr>
            <a:lvl2pPr marL="342883" indent="0" algn="l" defTabSz="1706865" rtl="0" eaLnBrk="1" latinLnBrk="0" hangingPunct="1">
              <a:spcBef>
                <a:spcPct val="20000"/>
              </a:spcBef>
              <a:buFont typeface="Arial"/>
              <a:buNone/>
              <a:defRPr sz="751" kern="1200">
                <a:solidFill>
                  <a:schemeClr val="tx1"/>
                </a:solidFill>
                <a:latin typeface="Arial"/>
                <a:ea typeface="+mn-ea"/>
                <a:cs typeface="Arial"/>
              </a:defRPr>
            </a:lvl2pPr>
            <a:lvl3pPr marL="685766" indent="0" algn="l" defTabSz="1706865" rtl="0" eaLnBrk="1" latinLnBrk="0" hangingPunct="1">
              <a:spcBef>
                <a:spcPct val="20000"/>
              </a:spcBef>
              <a:buFont typeface="Arial"/>
              <a:buNone/>
              <a:defRPr sz="751" kern="1200">
                <a:solidFill>
                  <a:schemeClr val="tx1"/>
                </a:solidFill>
                <a:latin typeface="Arial"/>
                <a:ea typeface="+mn-ea"/>
                <a:cs typeface="Arial"/>
              </a:defRPr>
            </a:lvl3pPr>
            <a:lvl4pPr marL="1028649" indent="0" algn="l" defTabSz="1706865" rtl="0" eaLnBrk="1" latinLnBrk="0" hangingPunct="1">
              <a:spcBef>
                <a:spcPct val="20000"/>
              </a:spcBef>
              <a:buFont typeface="Arial"/>
              <a:buNone/>
              <a:defRPr sz="751" kern="1200">
                <a:solidFill>
                  <a:schemeClr val="tx1"/>
                </a:solidFill>
                <a:latin typeface="Arial"/>
                <a:ea typeface="+mn-ea"/>
                <a:cs typeface="Arial"/>
              </a:defRPr>
            </a:lvl4pPr>
            <a:lvl5pPr marL="1371532" indent="0" algn="l" defTabSz="1706865" rtl="0" eaLnBrk="1" latinLnBrk="0" hangingPunct="1">
              <a:spcBef>
                <a:spcPct val="20000"/>
              </a:spcBef>
              <a:buFont typeface="Arial"/>
              <a:buNone/>
              <a:defRPr sz="751" kern="1200">
                <a:solidFill>
                  <a:schemeClr val="tx1"/>
                </a:solidFill>
                <a:latin typeface="Arial"/>
                <a:ea typeface="+mn-ea"/>
                <a:cs typeface="Arial"/>
              </a:defRPr>
            </a:lvl5pPr>
            <a:lvl6pPr marL="9387756" indent="-853432" algn="l" defTabSz="1706865" rtl="0" eaLnBrk="1" latinLnBrk="0" hangingPunct="1">
              <a:spcBef>
                <a:spcPct val="20000"/>
              </a:spcBef>
              <a:buFont typeface="Arial"/>
              <a:buChar char="•"/>
              <a:defRPr sz="7467" kern="1200">
                <a:solidFill>
                  <a:schemeClr val="tx1"/>
                </a:solidFill>
                <a:latin typeface="+mn-lt"/>
                <a:ea typeface="+mn-ea"/>
                <a:cs typeface="+mn-cs"/>
              </a:defRPr>
            </a:lvl6pPr>
            <a:lvl7pPr marL="11094621" indent="-853432" algn="l" defTabSz="1706865" rtl="0" eaLnBrk="1" latinLnBrk="0" hangingPunct="1">
              <a:spcBef>
                <a:spcPct val="20000"/>
              </a:spcBef>
              <a:buFont typeface="Arial"/>
              <a:buChar char="•"/>
              <a:defRPr sz="7467" kern="1200">
                <a:solidFill>
                  <a:schemeClr val="tx1"/>
                </a:solidFill>
                <a:latin typeface="+mn-lt"/>
                <a:ea typeface="+mn-ea"/>
                <a:cs typeface="+mn-cs"/>
              </a:defRPr>
            </a:lvl7pPr>
            <a:lvl8pPr marL="12801486" indent="-853432" algn="l" defTabSz="1706865" rtl="0" eaLnBrk="1" latinLnBrk="0" hangingPunct="1">
              <a:spcBef>
                <a:spcPct val="20000"/>
              </a:spcBef>
              <a:buFont typeface="Arial"/>
              <a:buChar char="•"/>
              <a:defRPr sz="7467" kern="1200">
                <a:solidFill>
                  <a:schemeClr val="tx1"/>
                </a:solidFill>
                <a:latin typeface="+mn-lt"/>
                <a:ea typeface="+mn-ea"/>
                <a:cs typeface="+mn-cs"/>
              </a:defRPr>
            </a:lvl8pPr>
            <a:lvl9pPr marL="14508350" indent="-853432" algn="l" defTabSz="1706865" rtl="0" eaLnBrk="1" latinLnBrk="0" hangingPunct="1">
              <a:spcBef>
                <a:spcPct val="20000"/>
              </a:spcBef>
              <a:buFont typeface="Arial"/>
              <a:buChar char="•"/>
              <a:defRPr sz="7467" kern="1200">
                <a:solidFill>
                  <a:schemeClr val="tx1"/>
                </a:solidFill>
                <a:latin typeface="+mn-lt"/>
                <a:ea typeface="+mn-ea"/>
                <a:cs typeface="+mn-cs"/>
              </a:defRPr>
            </a:lvl9pPr>
          </a:lstStyle>
          <a:p>
            <a:r>
              <a:rPr lang="en-US" sz="1200">
                <a:solidFill>
                  <a:srgbClr val="012169"/>
                </a:solidFill>
              </a:rPr>
              <a:t>Place proper DISTRIBUTION statement here</a:t>
            </a:r>
          </a:p>
        </p:txBody>
      </p:sp>
      <p:sp>
        <p:nvSpPr>
          <p:cNvPr id="52" name="Text Placeholder 18">
            <a:extLst>
              <a:ext uri="{FF2B5EF4-FFF2-40B4-BE49-F238E27FC236}">
                <a16:creationId xmlns:a16="http://schemas.microsoft.com/office/drawing/2014/main" id="{53067CED-0085-4842-2DB3-44304AD04FFC}"/>
              </a:ext>
            </a:extLst>
          </p:cNvPr>
          <p:cNvSpPr txBox="1">
            <a:spLocks/>
          </p:cNvSpPr>
          <p:nvPr/>
        </p:nvSpPr>
        <p:spPr>
          <a:xfrm>
            <a:off x="26675633" y="25055859"/>
            <a:ext cx="7157167" cy="270799"/>
          </a:xfrm>
          <a:prstGeom prst="rect">
            <a:avLst/>
          </a:prstGeom>
        </p:spPr>
        <p:txBody>
          <a:bodyPr>
            <a:noAutofit/>
          </a:bodyPr>
          <a:lstStyle>
            <a:lvl1pPr marL="0" indent="0" algn="r" defTabSz="1706865" rtl="0" eaLnBrk="1" latinLnBrk="0" hangingPunct="1">
              <a:spcBef>
                <a:spcPct val="20000"/>
              </a:spcBef>
              <a:buFont typeface="Arial"/>
              <a:buNone/>
              <a:defRPr sz="451" b="1" kern="1200" spc="0" baseline="0">
                <a:solidFill>
                  <a:schemeClr val="tx1"/>
                </a:solidFill>
                <a:latin typeface="Arial"/>
                <a:ea typeface="+mn-ea"/>
                <a:cs typeface="Arial"/>
              </a:defRPr>
            </a:lvl1pPr>
            <a:lvl2pPr marL="342883" indent="0" algn="l" defTabSz="1706865" rtl="0" eaLnBrk="1" latinLnBrk="0" hangingPunct="1">
              <a:spcBef>
                <a:spcPct val="20000"/>
              </a:spcBef>
              <a:buFont typeface="Arial"/>
              <a:buNone/>
              <a:defRPr sz="751" kern="1200">
                <a:solidFill>
                  <a:schemeClr val="tx1"/>
                </a:solidFill>
                <a:latin typeface="Arial"/>
                <a:ea typeface="+mn-ea"/>
                <a:cs typeface="Arial"/>
              </a:defRPr>
            </a:lvl2pPr>
            <a:lvl3pPr marL="685766" indent="0" algn="l" defTabSz="1706865" rtl="0" eaLnBrk="1" latinLnBrk="0" hangingPunct="1">
              <a:spcBef>
                <a:spcPct val="20000"/>
              </a:spcBef>
              <a:buFont typeface="Arial"/>
              <a:buNone/>
              <a:defRPr sz="751" kern="1200">
                <a:solidFill>
                  <a:schemeClr val="tx1"/>
                </a:solidFill>
                <a:latin typeface="Arial"/>
                <a:ea typeface="+mn-ea"/>
                <a:cs typeface="Arial"/>
              </a:defRPr>
            </a:lvl3pPr>
            <a:lvl4pPr marL="1028649" indent="0" algn="l" defTabSz="1706865" rtl="0" eaLnBrk="1" latinLnBrk="0" hangingPunct="1">
              <a:spcBef>
                <a:spcPct val="20000"/>
              </a:spcBef>
              <a:buFont typeface="Arial"/>
              <a:buNone/>
              <a:defRPr sz="751" kern="1200">
                <a:solidFill>
                  <a:schemeClr val="tx1"/>
                </a:solidFill>
                <a:latin typeface="Arial"/>
                <a:ea typeface="+mn-ea"/>
                <a:cs typeface="Arial"/>
              </a:defRPr>
            </a:lvl4pPr>
            <a:lvl5pPr marL="1371532" indent="0" algn="l" defTabSz="1706865" rtl="0" eaLnBrk="1" latinLnBrk="0" hangingPunct="1">
              <a:spcBef>
                <a:spcPct val="20000"/>
              </a:spcBef>
              <a:buFont typeface="Arial"/>
              <a:buNone/>
              <a:defRPr sz="751" kern="1200">
                <a:solidFill>
                  <a:schemeClr val="tx1"/>
                </a:solidFill>
                <a:latin typeface="Arial"/>
                <a:ea typeface="+mn-ea"/>
                <a:cs typeface="Arial"/>
              </a:defRPr>
            </a:lvl5pPr>
            <a:lvl6pPr marL="9387756" indent="-853432" algn="l" defTabSz="1706865" rtl="0" eaLnBrk="1" latinLnBrk="0" hangingPunct="1">
              <a:spcBef>
                <a:spcPct val="20000"/>
              </a:spcBef>
              <a:buFont typeface="Arial"/>
              <a:buChar char="•"/>
              <a:defRPr sz="7467" kern="1200">
                <a:solidFill>
                  <a:schemeClr val="tx1"/>
                </a:solidFill>
                <a:latin typeface="+mn-lt"/>
                <a:ea typeface="+mn-ea"/>
                <a:cs typeface="+mn-cs"/>
              </a:defRPr>
            </a:lvl6pPr>
            <a:lvl7pPr marL="11094621" indent="-853432" algn="l" defTabSz="1706865" rtl="0" eaLnBrk="1" latinLnBrk="0" hangingPunct="1">
              <a:spcBef>
                <a:spcPct val="20000"/>
              </a:spcBef>
              <a:buFont typeface="Arial"/>
              <a:buChar char="•"/>
              <a:defRPr sz="7467" kern="1200">
                <a:solidFill>
                  <a:schemeClr val="tx1"/>
                </a:solidFill>
                <a:latin typeface="+mn-lt"/>
                <a:ea typeface="+mn-ea"/>
                <a:cs typeface="+mn-cs"/>
              </a:defRPr>
            </a:lvl7pPr>
            <a:lvl8pPr marL="12801486" indent="-853432" algn="l" defTabSz="1706865" rtl="0" eaLnBrk="1" latinLnBrk="0" hangingPunct="1">
              <a:spcBef>
                <a:spcPct val="20000"/>
              </a:spcBef>
              <a:buFont typeface="Arial"/>
              <a:buChar char="•"/>
              <a:defRPr sz="7467" kern="1200">
                <a:solidFill>
                  <a:schemeClr val="tx1"/>
                </a:solidFill>
                <a:latin typeface="+mn-lt"/>
                <a:ea typeface="+mn-ea"/>
                <a:cs typeface="+mn-cs"/>
              </a:defRPr>
            </a:lvl8pPr>
            <a:lvl9pPr marL="14508350" indent="-853432" algn="l" defTabSz="1706865" rtl="0" eaLnBrk="1" latinLnBrk="0" hangingPunct="1">
              <a:spcBef>
                <a:spcPct val="20000"/>
              </a:spcBef>
              <a:buFont typeface="Arial"/>
              <a:buChar char="•"/>
              <a:defRPr sz="7467" kern="1200">
                <a:solidFill>
                  <a:schemeClr val="tx1"/>
                </a:solidFill>
                <a:latin typeface="+mn-lt"/>
                <a:ea typeface="+mn-ea"/>
                <a:cs typeface="+mn-cs"/>
              </a:defRPr>
            </a:lvl9pPr>
          </a:lstStyle>
          <a:p>
            <a:r>
              <a:rPr lang="en-US" sz="1200">
                <a:solidFill>
                  <a:srgbClr val="012169"/>
                </a:solidFill>
              </a:rPr>
              <a:t>Place POSTER POC NAME here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ster Template 2022.potx" id="{5F38F889-4055-4763-B1AF-E7C2F1E2DC59}" vid="{ABEA7746-2AE1-4A3E-B585-36A091BF67E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617f6080-fe1d-4b76-94ff-e5c6e3e8855c" xsi:nil="true"/>
    <lcf76f155ced4ddcb4097134ff3c332f xmlns="25d86f8d-240a-4323-8fc3-57e3814f0b5e">
      <Terms xmlns="http://schemas.microsoft.com/office/infopath/2007/PartnerControls"/>
    </lcf76f155ced4ddcb4097134ff3c332f>
    <ReportType xmlns="25d86f8d-240a-4323-8fc3-57e3814f0b5e" xsi:nil="true"/>
    <_ip_UnifiedCompliancePolicyUIAction xmlns="http://schemas.microsoft.com/sharepoint/v3" xsi:nil="true"/>
    <_ip_UnifiedCompliancePolicyProperties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9D32D7DEA98534ABD2CBF797754977B" ma:contentTypeVersion="17" ma:contentTypeDescription="Create a new document." ma:contentTypeScope="" ma:versionID="912e153828ca6509a2915f75c61f4621">
  <xsd:schema xmlns:xsd="http://www.w3.org/2001/XMLSchema" xmlns:xs="http://www.w3.org/2001/XMLSchema" xmlns:p="http://schemas.microsoft.com/office/2006/metadata/properties" xmlns:ns1="http://schemas.microsoft.com/sharepoint/v3" xmlns:ns2="25d86f8d-240a-4323-8fc3-57e3814f0b5e" xmlns:ns3="617f6080-fe1d-4b76-94ff-e5c6e3e8855c" targetNamespace="http://schemas.microsoft.com/office/2006/metadata/properties" ma:root="true" ma:fieldsID="6800424d25aaab8ce55def000f3e2b3c" ns1:_="" ns2:_="" ns3:_="">
    <xsd:import namespace="http://schemas.microsoft.com/sharepoint/v3"/>
    <xsd:import namespace="25d86f8d-240a-4323-8fc3-57e3814f0b5e"/>
    <xsd:import namespace="617f6080-fe1d-4b76-94ff-e5c6e3e8855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Location" minOccurs="0"/>
                <xsd:element ref="ns2:ReportType" minOccurs="0"/>
                <xsd:element ref="ns2:MediaServiceBillingMetadata"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3" nillable="true" ma:displayName="Unified Compliance Policy Properties" ma:hidden="true" ma:internalName="_ip_UnifiedCompliancePolicyProperties">
      <xsd:simpleType>
        <xsd:restriction base="dms:Note"/>
      </xsd:simpleType>
    </xsd:element>
    <xsd:element name="_ip_UnifiedCompliancePolicyUIAction" ma:index="24"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5d86f8d-240a-4323-8fc3-57e3814f0b5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21a29e45-c1b6-42fd-a9ab-5ae6857a7023"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element name="ReportType" ma:index="21" nillable="true" ma:displayName="Report Type" ma:format="Dropdown" ma:internalName="ReportType">
      <xsd:simpleType>
        <xsd:restriction base="dms:Choice">
          <xsd:enumeration value="FinancialReport"/>
        </xsd:restriction>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17f6080-fe1d-4b76-94ff-e5c6e3e8855c"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70561da7-c6b9-45bc-815e-0c1ed07cbb8f}" ma:internalName="TaxCatchAll" ma:showField="CatchAllData" ma:web="617f6080-fe1d-4b76-94ff-e5c6e3e8855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C89AE47-E8D7-49DD-8A04-5865F6A6E925}">
  <ds:schemaRefs>
    <ds:schemaRef ds:uri="25d86f8d-240a-4323-8fc3-57e3814f0b5e"/>
    <ds:schemaRef ds:uri="617f6080-fe1d-4b76-94ff-e5c6e3e8855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0005AE07-F1F3-40A4-A588-996BC57EC37D}">
  <ds:schemaRefs>
    <ds:schemaRef ds:uri="http://schemas.microsoft.com/sharepoint/v3/contenttype/forms"/>
  </ds:schemaRefs>
</ds:datastoreItem>
</file>

<file path=customXml/itemProps3.xml><?xml version="1.0" encoding="utf-8"?>
<ds:datastoreItem xmlns:ds="http://schemas.openxmlformats.org/officeDocument/2006/customXml" ds:itemID="{6E775BF6-91E5-4C68-921A-BADB75AF5B07}">
  <ds:schemaRefs>
    <ds:schemaRef ds:uri="25d86f8d-240a-4323-8fc3-57e3814f0b5e"/>
    <ds:schemaRef ds:uri="617f6080-fe1d-4b76-94ff-e5c6e3e8855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Poster Template 2022</Template>
  <TotalTime>0</TotalTime>
  <Words>264</Words>
  <Application>Microsoft Office PowerPoint</Application>
  <PresentationFormat>Custom</PresentationFormat>
  <Paragraphs>37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Tenorite</vt:lpstr>
      <vt:lpstr>Office Theme</vt:lpstr>
      <vt:lpstr> Sample Poster Title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COE Summer Meeting Sample Poster</dc:title>
  <dc:creator>Kelly Poynter</dc:creator>
  <cp:lastModifiedBy>Jennifer Dougherty</cp:lastModifiedBy>
  <cp:revision>1</cp:revision>
  <cp:lastPrinted>2011-08-19T14:09:54Z</cp:lastPrinted>
  <dcterms:created xsi:type="dcterms:W3CDTF">2023-06-01T13:47:45Z</dcterms:created>
  <dcterms:modified xsi:type="dcterms:W3CDTF">2025-12-03T19:20:02Z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0x01010099D32D7DEA98534ABD2CBF797754977B</vt:lpwstr>
  </property>
  <property fmtid="{D5CDD505-2E9C-101B-9397-08002B2CF9AE}" pid="3" name="MediaServiceImageTags">
    <vt:lpwstr/>
  </property>
</Properties>
</file>