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9"/>
  </p:notesMasterIdLst>
  <p:sldIdLst>
    <p:sldId id="766" r:id="rId6"/>
    <p:sldId id="924" r:id="rId7"/>
    <p:sldId id="9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76423-962C-482F-99B4-45257CEB8C54}" v="4" dt="2025-10-07T15:11:14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4694"/>
  </p:normalViewPr>
  <p:slideViewPr>
    <p:cSldViewPr snapToGrid="0">
      <p:cViewPr varScale="1">
        <p:scale>
          <a:sx n="78" d="100"/>
          <a:sy n="78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Klepadlo" userId="a4d9f310-1eff-48d2-bc4b-c2014c36b52b" providerId="ADAL" clId="{FF6EF57C-9C73-4511-8D3C-78FC7C198B97}"/>
    <pc:docChg chg="custSel modSld">
      <pc:chgData name="Carrie Klepadlo" userId="a4d9f310-1eff-48d2-bc4b-c2014c36b52b" providerId="ADAL" clId="{FF6EF57C-9C73-4511-8D3C-78FC7C198B97}" dt="2025-10-07T15:11:14.362" v="12"/>
      <pc:docMkLst>
        <pc:docMk/>
      </pc:docMkLst>
      <pc:sldChg chg="addSp delSp modSp mod">
        <pc:chgData name="Carrie Klepadlo" userId="a4d9f310-1eff-48d2-bc4b-c2014c36b52b" providerId="ADAL" clId="{FF6EF57C-9C73-4511-8D3C-78FC7C198B97}" dt="2025-10-07T15:10:55.116" v="9" actId="1076"/>
        <pc:sldMkLst>
          <pc:docMk/>
          <pc:sldMk cId="3101409283" sldId="766"/>
        </pc:sldMkLst>
        <pc:picChg chg="del">
          <ac:chgData name="Carrie Klepadlo" userId="a4d9f310-1eff-48d2-bc4b-c2014c36b52b" providerId="ADAL" clId="{FF6EF57C-9C73-4511-8D3C-78FC7C198B97}" dt="2025-10-07T15:10:52.697" v="8" actId="478"/>
          <ac:picMkLst>
            <pc:docMk/>
            <pc:sldMk cId="3101409283" sldId="766"/>
            <ac:picMk id="10" creationId="{21F3E117-1395-4B74-A62D-A1D556A708BA}"/>
          </ac:picMkLst>
        </pc:picChg>
        <pc:picChg chg="add mod">
          <ac:chgData name="Carrie Klepadlo" userId="a4d9f310-1eff-48d2-bc4b-c2014c36b52b" providerId="ADAL" clId="{FF6EF57C-9C73-4511-8D3C-78FC7C198B97}" dt="2025-10-07T15:10:55.116" v="9" actId="1076"/>
          <ac:picMkLst>
            <pc:docMk/>
            <pc:sldMk cId="3101409283" sldId="766"/>
            <ac:picMk id="11" creationId="{46F76DA2-7470-C58A-5360-3E304545EB95}"/>
          </ac:picMkLst>
        </pc:picChg>
      </pc:sldChg>
      <pc:sldChg chg="addSp delSp modSp mod">
        <pc:chgData name="Carrie Klepadlo" userId="a4d9f310-1eff-48d2-bc4b-c2014c36b52b" providerId="ADAL" clId="{FF6EF57C-9C73-4511-8D3C-78FC7C198B97}" dt="2025-10-07T15:11:14.362" v="12"/>
        <pc:sldMkLst>
          <pc:docMk/>
          <pc:sldMk cId="2454884847" sldId="923"/>
        </pc:sldMkLst>
        <pc:picChg chg="add mod">
          <ac:chgData name="Carrie Klepadlo" userId="a4d9f310-1eff-48d2-bc4b-c2014c36b52b" providerId="ADAL" clId="{FF6EF57C-9C73-4511-8D3C-78FC7C198B97}" dt="2025-10-07T15:11:08.970" v="10"/>
          <ac:picMkLst>
            <pc:docMk/>
            <pc:sldMk cId="2454884847" sldId="923"/>
            <ac:picMk id="6" creationId="{2E31979C-BD87-9E5F-EA52-88F844C16E17}"/>
          </ac:picMkLst>
        </pc:picChg>
        <pc:picChg chg="add mod">
          <ac:chgData name="Carrie Klepadlo" userId="a4d9f310-1eff-48d2-bc4b-c2014c36b52b" providerId="ADAL" clId="{FF6EF57C-9C73-4511-8D3C-78FC7C198B97}" dt="2025-10-07T15:11:14.362" v="12"/>
          <ac:picMkLst>
            <pc:docMk/>
            <pc:sldMk cId="2454884847" sldId="923"/>
            <ac:picMk id="7" creationId="{6D4D0CBD-1080-017F-24B0-FCA30BCA5E81}"/>
          </ac:picMkLst>
        </pc:picChg>
        <pc:picChg chg="del">
          <ac:chgData name="Carrie Klepadlo" userId="a4d9f310-1eff-48d2-bc4b-c2014c36b52b" providerId="ADAL" clId="{FF6EF57C-9C73-4511-8D3C-78FC7C198B97}" dt="2025-10-07T15:11:13.198" v="11" actId="478"/>
          <ac:picMkLst>
            <pc:docMk/>
            <pc:sldMk cId="2454884847" sldId="923"/>
            <ac:picMk id="10" creationId="{21F3E117-1395-4B74-A62D-A1D556A708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3496-E4C5-437C-AF60-60DCFD50D14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5862-7778-40B4-A149-6BACDAFF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8405B-2634-4D36-A26B-AE92544EE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1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8405B-2634-4D36-A26B-AE92544EE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82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ght_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30AE52-17F7-4736-88B1-9A5B009A0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499" y="2295391"/>
            <a:ext cx="10782300" cy="11325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>
                <a:solidFill>
                  <a:srgbClr val="111C4E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D676178-C318-4DDC-80CF-BBE4A40E6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1" y="3429000"/>
            <a:ext cx="10782300" cy="6938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265CA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001A3141-B009-467B-BBC5-F30B1E59C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819" y="5259029"/>
            <a:ext cx="4991100" cy="11325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BEC4DC64-FAF7-4AAD-B124-CD16EDF48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919" y="5259799"/>
            <a:ext cx="2263896" cy="113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203FF62E-0291-44DA-95FB-E73CEA6A8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901" y="-4460"/>
            <a:ext cx="9690100" cy="337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E95FD622-D4FF-41B8-BEE4-FB61DBEC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7899" y="6509242"/>
            <a:ext cx="9690101" cy="337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53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_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flag&#10;&#10;Description automatically generated">
            <a:extLst>
              <a:ext uri="{FF2B5EF4-FFF2-40B4-BE49-F238E27FC236}">
                <a16:creationId xmlns:a16="http://schemas.microsoft.com/office/drawing/2014/main" id="{9749DA9F-6934-6163-7E05-83913AEBE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3B7831-516A-88C8-7726-311B6B0FF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5830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269"/>
                </a:solidFill>
                <a:latin typeface="Franklin Gothic Medium" panose="020B0603020102020204" pitchFamily="34" charset="0"/>
              </a:defRPr>
            </a:lvl1pPr>
          </a:lstStyle>
          <a:p>
            <a:fld id="{3F9723EF-D466-2242-A8BB-A5D62CE1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6318E-8F67-49B0-73D3-5D09DB7E4561}"/>
              </a:ext>
            </a:extLst>
          </p:cNvPr>
          <p:cNvSpPr/>
          <p:nvPr userDrawn="1"/>
        </p:nvSpPr>
        <p:spPr>
          <a:xfrm>
            <a:off x="0" y="0"/>
            <a:ext cx="1626499" cy="124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650115FA-2B2B-72E0-5899-3EADE881AF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99" y="173792"/>
            <a:ext cx="796787" cy="13029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D7919C-5214-72FB-7C08-AE2838785CF1}"/>
              </a:ext>
            </a:extLst>
          </p:cNvPr>
          <p:cNvCxnSpPr/>
          <p:nvPr userDrawn="1"/>
        </p:nvCxnSpPr>
        <p:spPr>
          <a:xfrm>
            <a:off x="266700" y="6195219"/>
            <a:ext cx="1440719" cy="0"/>
          </a:xfrm>
          <a:prstGeom prst="line">
            <a:avLst/>
          </a:prstGeom>
          <a:ln>
            <a:solidFill>
              <a:srgbClr val="FFD1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4353B65-D62C-5651-7135-9546696F2A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65" y="5173934"/>
            <a:ext cx="1499825" cy="1499825"/>
          </a:xfrm>
          <a:prstGeom prst="rect">
            <a:avLst/>
          </a:prstGeom>
        </p:spPr>
      </p:pic>
      <p:pic>
        <p:nvPicPr>
          <p:cNvPr id="3" name="Picture 2" descr="A logo with a flag and eagle&#10;&#10;AI-generated content may be incorrect.">
            <a:extLst>
              <a:ext uri="{FF2B5EF4-FFF2-40B4-BE49-F238E27FC236}">
                <a16:creationId xmlns:a16="http://schemas.microsoft.com/office/drawing/2014/main" id="{E751421E-435F-804D-6C0F-04024BED87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50" y="5199491"/>
            <a:ext cx="1435850" cy="1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_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30AE52-17F7-4736-88B1-9A5B009A0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499" y="2295391"/>
            <a:ext cx="10782300" cy="11325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>
                <a:solidFill>
                  <a:srgbClr val="111C4E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D676178-C318-4DDC-80CF-BBE4A40E6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1" y="3429000"/>
            <a:ext cx="10782300" cy="6938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265CA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001A3141-B009-467B-BBC5-F30B1E59C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819" y="5259029"/>
            <a:ext cx="4991100" cy="11325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BEC4DC64-FAF7-4AAD-B124-CD16EDF48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919" y="5259799"/>
            <a:ext cx="2263896" cy="113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203FF62E-0291-44DA-95FB-E73CEA6A8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901" y="-4460"/>
            <a:ext cx="9690100" cy="337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E95FD622-D4FF-41B8-BEE4-FB61DBEC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7899" y="6509242"/>
            <a:ext cx="9690101" cy="337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11C4E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7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yellow flag&#10;&#10;Description automatically generated">
            <a:extLst>
              <a:ext uri="{FF2B5EF4-FFF2-40B4-BE49-F238E27FC236}">
                <a16:creationId xmlns:a16="http://schemas.microsoft.com/office/drawing/2014/main" id="{162DF1A8-7D11-E2E2-6C13-CCC906CF65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DC4B00-B864-F1FA-BA14-A467143D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190" y="1825625"/>
            <a:ext cx="10164609" cy="40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82F71E-5547-4649-CBD2-9E919C45D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5830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269"/>
                </a:solidFill>
                <a:latin typeface="Franklin Gothic Medium" panose="020B0603020102020204" pitchFamily="34" charset="0"/>
              </a:defRPr>
            </a:lvl1pPr>
          </a:lstStyle>
          <a:p>
            <a:fld id="{3F9723EF-D466-2242-A8BB-A5D62CE1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567BB1-C00B-D898-48C3-911DC70F4F7A}"/>
              </a:ext>
            </a:extLst>
          </p:cNvPr>
          <p:cNvSpPr/>
          <p:nvPr userDrawn="1"/>
        </p:nvSpPr>
        <p:spPr>
          <a:xfrm>
            <a:off x="0" y="0"/>
            <a:ext cx="1626499" cy="124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and yellow logo&#10;&#10;Description automatically generated">
            <a:extLst>
              <a:ext uri="{FF2B5EF4-FFF2-40B4-BE49-F238E27FC236}">
                <a16:creationId xmlns:a16="http://schemas.microsoft.com/office/drawing/2014/main" id="{0D155565-0AE8-BB59-996E-54FE6ABF21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699" y="173792"/>
            <a:ext cx="796787" cy="13029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F0762B-665C-F3B5-098A-01BA14D9947E}"/>
              </a:ext>
            </a:extLst>
          </p:cNvPr>
          <p:cNvCxnSpPr/>
          <p:nvPr userDrawn="1"/>
        </p:nvCxnSpPr>
        <p:spPr>
          <a:xfrm>
            <a:off x="266700" y="6195219"/>
            <a:ext cx="1440719" cy="0"/>
          </a:xfrm>
          <a:prstGeom prst="line">
            <a:avLst/>
          </a:prstGeom>
          <a:ln>
            <a:solidFill>
              <a:srgbClr val="FFD1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9A44C8B-81B5-69B1-FCF0-B15D82BC99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65" y="5173934"/>
            <a:ext cx="1499825" cy="1499825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4D52A54-FDF6-1E75-5801-BD5056CCE846}"/>
              </a:ext>
            </a:extLst>
          </p:cNvPr>
          <p:cNvSpPr txBox="1">
            <a:spLocks/>
          </p:cNvSpPr>
          <p:nvPr userDrawn="1"/>
        </p:nvSpPr>
        <p:spPr>
          <a:xfrm>
            <a:off x="2462212" y="6254871"/>
            <a:ext cx="7267576" cy="2721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Distribution A: Approved for Public Release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0A1EC58-BA2E-8BAB-344A-070C76AEF0D9}"/>
              </a:ext>
            </a:extLst>
          </p:cNvPr>
          <p:cNvSpPr txBox="1">
            <a:spLocks/>
          </p:cNvSpPr>
          <p:nvPr userDrawn="1"/>
        </p:nvSpPr>
        <p:spPr>
          <a:xfrm>
            <a:off x="1539234" y="365819"/>
            <a:ext cx="8925287" cy="69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C4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Title Bar</a:t>
            </a:r>
          </a:p>
        </p:txBody>
      </p:sp>
      <p:pic>
        <p:nvPicPr>
          <p:cNvPr id="3" name="Picture 2" descr="A logo with a flag and eagle&#10;&#10;AI-generated content may be incorrect.">
            <a:extLst>
              <a:ext uri="{FF2B5EF4-FFF2-40B4-BE49-F238E27FC236}">
                <a16:creationId xmlns:a16="http://schemas.microsoft.com/office/drawing/2014/main" id="{C7ADCCB2-E79E-D34B-0013-9AA5CF94DC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50" y="5199491"/>
            <a:ext cx="1435850" cy="1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yellow flag&#10;&#10;Description automatically generated">
            <a:extLst>
              <a:ext uri="{FF2B5EF4-FFF2-40B4-BE49-F238E27FC236}">
                <a16:creationId xmlns:a16="http://schemas.microsoft.com/office/drawing/2014/main" id="{162DF1A8-7D11-E2E2-6C13-CCC906CF6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DC4B00-B864-F1FA-BA14-A467143D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190" y="1825625"/>
            <a:ext cx="10164609" cy="40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82F71E-5547-4649-CBD2-9E919C45D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5830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269"/>
                </a:solidFill>
                <a:latin typeface="Franklin Gothic Medium" panose="020B0603020102020204" pitchFamily="34" charset="0"/>
              </a:defRPr>
            </a:lvl1pPr>
          </a:lstStyle>
          <a:p>
            <a:fld id="{3F9723EF-D466-2242-A8BB-A5D62CE1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567BB1-C00B-D898-48C3-911DC70F4F7A}"/>
              </a:ext>
            </a:extLst>
          </p:cNvPr>
          <p:cNvSpPr/>
          <p:nvPr userDrawn="1"/>
        </p:nvSpPr>
        <p:spPr>
          <a:xfrm>
            <a:off x="0" y="0"/>
            <a:ext cx="1626499" cy="124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and yellow logo&#10;&#10;Description automatically generated">
            <a:extLst>
              <a:ext uri="{FF2B5EF4-FFF2-40B4-BE49-F238E27FC236}">
                <a16:creationId xmlns:a16="http://schemas.microsoft.com/office/drawing/2014/main" id="{0D155565-0AE8-BB59-996E-54FE6ABF21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699" y="173792"/>
            <a:ext cx="796787" cy="13029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F0762B-665C-F3B5-098A-01BA14D9947E}"/>
              </a:ext>
            </a:extLst>
          </p:cNvPr>
          <p:cNvCxnSpPr/>
          <p:nvPr userDrawn="1"/>
        </p:nvCxnSpPr>
        <p:spPr>
          <a:xfrm>
            <a:off x="266700" y="6195219"/>
            <a:ext cx="1440719" cy="0"/>
          </a:xfrm>
          <a:prstGeom prst="line">
            <a:avLst/>
          </a:prstGeom>
          <a:ln>
            <a:solidFill>
              <a:srgbClr val="FFD1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9A44C8B-81B5-69B1-FCF0-B15D82BC99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65" y="5173934"/>
            <a:ext cx="1499825" cy="1499825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4D52A54-FDF6-1E75-5801-BD5056CCE846}"/>
              </a:ext>
            </a:extLst>
          </p:cNvPr>
          <p:cNvSpPr txBox="1">
            <a:spLocks/>
          </p:cNvSpPr>
          <p:nvPr userDrawn="1"/>
        </p:nvSpPr>
        <p:spPr>
          <a:xfrm>
            <a:off x="2462212" y="6254871"/>
            <a:ext cx="7267576" cy="2721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/>
              <a:t>Distribution A: Approved for Public Release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FA7EAA-667F-46FE-0A88-5658DB0E7520}"/>
              </a:ext>
            </a:extLst>
          </p:cNvPr>
          <p:cNvSpPr txBox="1">
            <a:spLocks/>
          </p:cNvSpPr>
          <p:nvPr userDrawn="1"/>
        </p:nvSpPr>
        <p:spPr>
          <a:xfrm>
            <a:off x="1539234" y="365819"/>
            <a:ext cx="8925287" cy="69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11C4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Title Bar</a:t>
            </a:r>
          </a:p>
        </p:txBody>
      </p:sp>
      <p:pic>
        <p:nvPicPr>
          <p:cNvPr id="3" name="Picture 2" descr="A logo with a flag and eagle&#10;&#10;AI-generated content may be incorrect.">
            <a:extLst>
              <a:ext uri="{FF2B5EF4-FFF2-40B4-BE49-F238E27FC236}">
                <a16:creationId xmlns:a16="http://schemas.microsoft.com/office/drawing/2014/main" id="{2C4D7966-6A42-5E17-22B9-15377FB4CF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50" y="5199491"/>
            <a:ext cx="1435850" cy="1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flag&#10;&#10;Description automatically generated">
            <a:extLst>
              <a:ext uri="{FF2B5EF4-FFF2-40B4-BE49-F238E27FC236}">
                <a16:creationId xmlns:a16="http://schemas.microsoft.com/office/drawing/2014/main" id="{4D6E70F4-8B0C-DFB8-F0D7-55AC60F0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0087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BB2155-26C8-03E7-68F9-4589A854B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912" y="4987595"/>
            <a:ext cx="5540088" cy="959382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Event Name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Event Location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5912" y="3642603"/>
            <a:ext cx="4991100" cy="734700"/>
          </a:xfrm>
        </p:spPr>
        <p:txBody>
          <a:bodyPr>
            <a:normAutofit/>
          </a:bodyPr>
          <a:lstStyle/>
          <a:p>
            <a:r>
              <a:rPr lang="en-US" sz="2000" dirty="0"/>
              <a:t>Presenter Name:</a:t>
            </a:r>
          </a:p>
          <a:p>
            <a:r>
              <a:rPr lang="en-US" sz="2000" dirty="0"/>
              <a:t>Presenter Title: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2FCD1-F3BC-4498-BBD9-167565BBA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749" y="487174"/>
            <a:ext cx="3937425" cy="94353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BF7580-7015-4CD2-50A3-788F87D44075}"/>
              </a:ext>
            </a:extLst>
          </p:cNvPr>
          <p:cNvSpPr txBox="1">
            <a:spLocks/>
          </p:cNvSpPr>
          <p:nvPr/>
        </p:nvSpPr>
        <p:spPr>
          <a:xfrm>
            <a:off x="1552529" y="2060760"/>
            <a:ext cx="8925287" cy="69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C4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Title of Talk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3DD79-79F8-627F-0AEF-ED6369268B64}"/>
              </a:ext>
            </a:extLst>
          </p:cNvPr>
          <p:cNvSpPr/>
          <p:nvPr/>
        </p:nvSpPr>
        <p:spPr>
          <a:xfrm>
            <a:off x="9924288" y="-69707"/>
            <a:ext cx="2267712" cy="167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78C9EB5-EBC9-D7B0-EABA-0F43D4EB0BFE}"/>
              </a:ext>
            </a:extLst>
          </p:cNvPr>
          <p:cNvSpPr txBox="1">
            <a:spLocks/>
          </p:cNvSpPr>
          <p:nvPr/>
        </p:nvSpPr>
        <p:spPr>
          <a:xfrm>
            <a:off x="2462212" y="6303211"/>
            <a:ext cx="7267576" cy="27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11C4E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 Narrow"/>
              </a:rPr>
              <a:t>Appropriate Distribution Statement</a:t>
            </a:r>
            <a:endParaRPr lang="en-US" sz="12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317EEEF-D44C-E0F1-7FD0-3240B1E78411}"/>
              </a:ext>
            </a:extLst>
          </p:cNvPr>
          <p:cNvSpPr txBox="1">
            <a:spLocks/>
          </p:cNvSpPr>
          <p:nvPr/>
        </p:nvSpPr>
        <p:spPr>
          <a:xfrm>
            <a:off x="9630493" y="301895"/>
            <a:ext cx="2038264" cy="69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Host Organization Banner/Emblem</a:t>
            </a:r>
          </a:p>
        </p:txBody>
      </p:sp>
      <p:pic>
        <p:nvPicPr>
          <p:cNvPr id="11" name="Picture 10" descr="A logo with a flag and eagle&#10;&#10;AI-generated content may be incorrect.">
            <a:extLst>
              <a:ext uri="{FF2B5EF4-FFF2-40B4-BE49-F238E27FC236}">
                <a16:creationId xmlns:a16="http://schemas.microsoft.com/office/drawing/2014/main" id="{46F76DA2-7470-C58A-5360-3E304545E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22" y="4042317"/>
            <a:ext cx="2570205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97120-966F-BDBE-DEF1-540048005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9723EF-D466-2242-A8BB-A5D62CE1051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8E8D-C290-3B01-1334-38970C94EDCB}"/>
              </a:ext>
            </a:extLst>
          </p:cNvPr>
          <p:cNvSpPr txBox="1">
            <a:spLocks/>
          </p:cNvSpPr>
          <p:nvPr/>
        </p:nvSpPr>
        <p:spPr>
          <a:xfrm>
            <a:off x="1539234" y="426779"/>
            <a:ext cx="8925287" cy="69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C4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Title Bar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48B4A5-79EA-5156-081B-67A291A3BEB5}"/>
              </a:ext>
            </a:extLst>
          </p:cNvPr>
          <p:cNvSpPr txBox="1">
            <a:spLocks/>
          </p:cNvSpPr>
          <p:nvPr/>
        </p:nvSpPr>
        <p:spPr>
          <a:xfrm>
            <a:off x="1322855" y="1793238"/>
            <a:ext cx="9325316" cy="3730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rgbClr val="265C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7136DAE-C7F5-DA1F-161F-8AE96F61CFD8}"/>
              </a:ext>
            </a:extLst>
          </p:cNvPr>
          <p:cNvSpPr txBox="1">
            <a:spLocks/>
          </p:cNvSpPr>
          <p:nvPr/>
        </p:nvSpPr>
        <p:spPr>
          <a:xfrm>
            <a:off x="2614612" y="6295168"/>
            <a:ext cx="7267576" cy="27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11C4E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 Narrow"/>
              </a:rPr>
              <a:t>Appropriate Distribution Statement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459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yellow flag&#10;&#10;Description automatically generated">
            <a:extLst>
              <a:ext uri="{FF2B5EF4-FFF2-40B4-BE49-F238E27FC236}">
                <a16:creationId xmlns:a16="http://schemas.microsoft.com/office/drawing/2014/main" id="{A7F450C3-2EA6-25D2-E5E0-06508582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324"/>
            <a:ext cx="12192000" cy="7000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FE5E27-873E-ABF0-5A25-67E3AEAE8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749" y="487174"/>
            <a:ext cx="3937425" cy="9435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050F93-A4BF-F582-DF28-7DDABA16BF46}"/>
              </a:ext>
            </a:extLst>
          </p:cNvPr>
          <p:cNvSpPr/>
          <p:nvPr/>
        </p:nvSpPr>
        <p:spPr>
          <a:xfrm>
            <a:off x="9924288" y="-71437"/>
            <a:ext cx="2267712" cy="167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2855" y="5922436"/>
            <a:ext cx="526828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VICEROY </a:t>
            </a:r>
            <a:r>
              <a:rPr kumimoji="0" lang="en-US" sz="10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TM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the VICEROY SHIELD are trademarks of the Griffiss Institute, Inc.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Griffiss Institute, Inc. has granted the DoD the right to reproduce and redisplay VICEROY </a:t>
            </a:r>
            <a:r>
              <a:rPr kumimoji="0" lang="en-US" sz="1000" b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TM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the VICEROY SHIELD without limitation.</a:t>
            </a:r>
          </a:p>
        </p:txBody>
      </p:sp>
      <p:pic>
        <p:nvPicPr>
          <p:cNvPr id="12" name="Picture 11" descr="A blue and white bird&#10;&#10;AI-generated content may be incorrect.">
            <a:extLst>
              <a:ext uri="{FF2B5EF4-FFF2-40B4-BE49-F238E27FC236}">
                <a16:creationId xmlns:a16="http://schemas.microsoft.com/office/drawing/2014/main" id="{2E8858FC-A8CB-3A29-9619-5FBD90FAB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8" y="5786362"/>
            <a:ext cx="985745" cy="657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B62869-9C2B-107A-76F7-98D6E487D540}"/>
              </a:ext>
            </a:extLst>
          </p:cNvPr>
          <p:cNvSpPr/>
          <p:nvPr/>
        </p:nvSpPr>
        <p:spPr>
          <a:xfrm>
            <a:off x="9729788" y="1978849"/>
            <a:ext cx="1895314" cy="13853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Add your University 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logo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AF3E4C2-6756-722E-2593-D2675E5F95CC}"/>
              </a:ext>
            </a:extLst>
          </p:cNvPr>
          <p:cNvSpPr txBox="1">
            <a:spLocks/>
          </p:cNvSpPr>
          <p:nvPr/>
        </p:nvSpPr>
        <p:spPr>
          <a:xfrm>
            <a:off x="185130" y="1793032"/>
            <a:ext cx="8925287" cy="672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C4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Summary or Conclusion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AB74932-273E-E129-1A87-6E7B282E94A2}"/>
              </a:ext>
            </a:extLst>
          </p:cNvPr>
          <p:cNvSpPr txBox="1">
            <a:spLocks/>
          </p:cNvSpPr>
          <p:nvPr/>
        </p:nvSpPr>
        <p:spPr>
          <a:xfrm>
            <a:off x="1322855" y="2828284"/>
            <a:ext cx="7690516" cy="2695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rgbClr val="265C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C14768D-A01E-A0EE-A150-1D6E8D2F7FB4}"/>
              </a:ext>
            </a:extLst>
          </p:cNvPr>
          <p:cNvSpPr txBox="1">
            <a:spLocks/>
          </p:cNvSpPr>
          <p:nvPr/>
        </p:nvSpPr>
        <p:spPr>
          <a:xfrm>
            <a:off x="9630493" y="301895"/>
            <a:ext cx="2038264" cy="69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111C4E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Host Organization Banner/Emblem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1C2CF17-7D42-A230-1658-790F4D3D8FEB}"/>
              </a:ext>
            </a:extLst>
          </p:cNvPr>
          <p:cNvSpPr txBox="1">
            <a:spLocks/>
          </p:cNvSpPr>
          <p:nvPr/>
        </p:nvSpPr>
        <p:spPr>
          <a:xfrm>
            <a:off x="2462212" y="6303211"/>
            <a:ext cx="7267576" cy="27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11C4E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 Narrow"/>
              </a:rPr>
              <a:t>Appropriate Distribution Statement</a:t>
            </a:r>
            <a:endParaRPr lang="en-US" sz="1200" dirty="0"/>
          </a:p>
        </p:txBody>
      </p:sp>
      <p:pic>
        <p:nvPicPr>
          <p:cNvPr id="7" name="Picture 6" descr="A logo with a flag and eagle&#10;&#10;AI-generated content may be incorrect.">
            <a:extLst>
              <a:ext uri="{FF2B5EF4-FFF2-40B4-BE49-F238E27FC236}">
                <a16:creationId xmlns:a16="http://schemas.microsoft.com/office/drawing/2014/main" id="{6D4D0CBD-1080-017F-24B0-FCA30BCA5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22" y="4042317"/>
            <a:ext cx="2570205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8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3_Top Title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op Title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32D7DEA98534ABD2CBF797754977B" ma:contentTypeVersion="17" ma:contentTypeDescription="Create a new document." ma:contentTypeScope="" ma:versionID="6ce2bf7676cdb1a8ba1f6ca6c4580a8b">
  <xsd:schema xmlns:xsd="http://www.w3.org/2001/XMLSchema" xmlns:xs="http://www.w3.org/2001/XMLSchema" xmlns:p="http://schemas.microsoft.com/office/2006/metadata/properties" xmlns:ns1="http://schemas.microsoft.com/sharepoint/v3" xmlns:ns2="25d86f8d-240a-4323-8fc3-57e3814f0b5e" xmlns:ns3="617f6080-fe1d-4b76-94ff-e5c6e3e8855c" targetNamespace="http://schemas.microsoft.com/office/2006/metadata/properties" ma:root="true" ma:fieldsID="74020d64be874187c78e816897f41944" ns1:_="" ns2:_="" ns3:_="">
    <xsd:import namespace="http://schemas.microsoft.com/sharepoint/v3"/>
    <xsd:import namespace="25d86f8d-240a-4323-8fc3-57e3814f0b5e"/>
    <xsd:import namespace="617f6080-fe1d-4b76-94ff-e5c6e3e885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ReportTyp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86f8d-240a-4323-8fc3-57e3814f0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a29e45-c1b6-42fd-a9ab-5ae6857a70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ReportType" ma:index="21" nillable="true" ma:displayName="Report Type" ma:format="Dropdown" ma:internalName="ReportType">
      <xsd:simpleType>
        <xsd:restriction base="dms:Choice">
          <xsd:enumeration value="FinancialReport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6080-fe1d-4b76-94ff-e5c6e3e8855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0561da7-c6b9-45bc-815e-0c1ed07cbb8f}" ma:internalName="TaxCatchAll" ma:showField="CatchAllData" ma:web="617f6080-fe1d-4b76-94ff-e5c6e3e8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d86f8d-240a-4323-8fc3-57e3814f0b5e">
      <Terms xmlns="http://schemas.microsoft.com/office/infopath/2007/PartnerControls"/>
    </lcf76f155ced4ddcb4097134ff3c332f>
    <TaxCatchAll xmlns="617f6080-fe1d-4b76-94ff-e5c6e3e8855c" xsi:nil="true"/>
    <ReportType xmlns="25d86f8d-240a-4323-8fc3-57e3814f0b5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49DCB31-8EB1-462E-832B-7033C00ED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d86f8d-240a-4323-8fc3-57e3814f0b5e"/>
    <ds:schemaRef ds:uri="617f6080-fe1d-4b76-94ff-e5c6e3e88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DCEBBF-D9A9-4A6E-A884-CAA4F289D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8601A-51F2-408D-A81E-F91A03E086E7}">
  <ds:schemaRefs>
    <ds:schemaRef ds:uri="617f6080-fe1d-4b76-94ff-e5c6e3e8855c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5d86f8d-240a-4323-8fc3-57e3814f0b5e"/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87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Arial Narrow</vt:lpstr>
      <vt:lpstr>Calibri</vt:lpstr>
      <vt:lpstr>Franklin Gothic Medium</vt:lpstr>
      <vt:lpstr>Franklin Gothic Medium Cond</vt:lpstr>
      <vt:lpstr>3_Top Title Blue</vt:lpstr>
      <vt:lpstr>4_Top Title Blue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Kaminski</dc:creator>
  <cp:lastModifiedBy>Carrie Klepadlo</cp:lastModifiedBy>
  <cp:revision>87</cp:revision>
  <dcterms:created xsi:type="dcterms:W3CDTF">2024-04-25T12:11:04Z</dcterms:created>
  <dcterms:modified xsi:type="dcterms:W3CDTF">2025-10-07T15:11:17Z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0x01010099D32D7DEA98534ABD2CBF797754977B</vt:lpwstr>
  </property>
  <property fmtid="{D5CDD505-2E9C-101B-9397-08002B2CF9AE}" pid="3" name="MediaServiceImageTags">
    <vt:lpwstr/>
  </property>
</Properties>
</file>