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5" r:id="rId5"/>
  </p:sldMasterIdLst>
  <p:notesMasterIdLst>
    <p:notesMasterId r:id="rId9"/>
  </p:notesMasterIdLst>
  <p:sldIdLst>
    <p:sldId id="766" r:id="rId6"/>
    <p:sldId id="924" r:id="rId7"/>
    <p:sldId id="92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9DBB96-7706-414D-48B0-AF7C9BC0F393}" v="82" dt="2025-05-09T20:09:47.100"/>
    <p1510:client id="{3EB41B62-7777-7C4E-93ED-8841E988EC95}" v="226" dt="2025-05-09T20:09:14.4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97" autoAdjust="0"/>
    <p:restoredTop sz="94694"/>
  </p:normalViewPr>
  <p:slideViewPr>
    <p:cSldViewPr snapToGrid="0">
      <p:cViewPr varScale="1">
        <p:scale>
          <a:sx n="121" d="100"/>
          <a:sy n="121" d="100"/>
        </p:scale>
        <p:origin x="5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523496-E4C5-437C-AF60-60DCFD50D146}" type="datetimeFigureOut">
              <a:rPr lang="en-US" smtClean="0"/>
              <a:t>7/8/25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F05862-7778-40B4-A149-6BACDAFF5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952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08405B-2634-4D36-A26B-AE92544EE9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44131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08405B-2634-4D36-A26B-AE92544EE9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6822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Light_Bann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3F30AE52-17F7-4736-88B1-9A5B009A0D2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0499" y="2295391"/>
            <a:ext cx="10782300" cy="113259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3600">
                <a:solidFill>
                  <a:srgbClr val="111C4E"/>
                </a:solidFill>
                <a:latin typeface="Franklin Gothic Medium Cond" panose="020B06060304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9D676178-C318-4DDC-80CF-BBE4A40E600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90501" y="3429000"/>
            <a:ext cx="10782300" cy="69382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rgbClr val="265CAA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25">
            <a:extLst>
              <a:ext uri="{FF2B5EF4-FFF2-40B4-BE49-F238E27FC236}">
                <a16:creationId xmlns:a16="http://schemas.microsoft.com/office/drawing/2014/main" id="{001A3141-B009-467B-BBC5-F30B1E59C71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87819" y="5259029"/>
            <a:ext cx="4991100" cy="113259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rgbClr val="111C4E"/>
                </a:solidFill>
                <a:latin typeface="Arial Narrow" panose="020B060602020203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25">
            <a:extLst>
              <a:ext uri="{FF2B5EF4-FFF2-40B4-BE49-F238E27FC236}">
                <a16:creationId xmlns:a16="http://schemas.microsoft.com/office/drawing/2014/main" id="{BEC4DC64-FAF7-4AAD-B124-CD16EDF4803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78919" y="5259799"/>
            <a:ext cx="2263896" cy="1138967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rgbClr val="111C4E"/>
                </a:solidFill>
                <a:latin typeface="Arial Narrow" panose="020B060602020203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Edit Master text styles</a:t>
            </a:r>
          </a:p>
        </p:txBody>
      </p:sp>
      <p:sp>
        <p:nvSpPr>
          <p:cNvPr id="22" name="Text Placeholder 25">
            <a:extLst>
              <a:ext uri="{FF2B5EF4-FFF2-40B4-BE49-F238E27FC236}">
                <a16:creationId xmlns:a16="http://schemas.microsoft.com/office/drawing/2014/main" id="{203FF62E-0291-44DA-95FB-E73CEA6A81F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77901" y="-4460"/>
            <a:ext cx="9690100" cy="33783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rgbClr val="111C4E"/>
                </a:solidFill>
                <a:latin typeface="Arial Narrow" panose="020B060602020203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Text Placeholder 25">
            <a:extLst>
              <a:ext uri="{FF2B5EF4-FFF2-40B4-BE49-F238E27FC236}">
                <a16:creationId xmlns:a16="http://schemas.microsoft.com/office/drawing/2014/main" id="{E95FD622-D4FF-41B8-BEE4-FB61DBEC1AF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77899" y="6509242"/>
            <a:ext cx="9690101" cy="33783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rgbClr val="111C4E"/>
                </a:solidFill>
                <a:latin typeface="Arial Narrow" panose="020B060602020203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6539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Light_Bann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ue and yellow flag&#10;&#10;Description automatically generated">
            <a:extLst>
              <a:ext uri="{FF2B5EF4-FFF2-40B4-BE49-F238E27FC236}">
                <a16:creationId xmlns:a16="http://schemas.microsoft.com/office/drawing/2014/main" id="{9749DA9F-6934-6163-7E05-83913AEBE1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43B7831-516A-88C8-7726-311B6B0FF0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4800" y="583009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12269"/>
                </a:solidFill>
                <a:latin typeface="Franklin Gothic Medium" panose="020B0603020102020204" pitchFamily="34" charset="0"/>
              </a:defRPr>
            </a:lvl1pPr>
          </a:lstStyle>
          <a:p>
            <a:fld id="{3F9723EF-D466-2242-A8BB-A5D62CE105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B6318E-8F67-49B0-73D3-5D09DB7E4561}"/>
              </a:ext>
            </a:extLst>
          </p:cNvPr>
          <p:cNvSpPr/>
          <p:nvPr userDrawn="1"/>
        </p:nvSpPr>
        <p:spPr>
          <a:xfrm>
            <a:off x="0" y="0"/>
            <a:ext cx="1626499" cy="1246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blue and yellow logo&#10;&#10;Description automatically generated">
            <a:extLst>
              <a:ext uri="{FF2B5EF4-FFF2-40B4-BE49-F238E27FC236}">
                <a16:creationId xmlns:a16="http://schemas.microsoft.com/office/drawing/2014/main" id="{650115FA-2B2B-72E0-5899-3EADE881AF5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6699" y="173792"/>
            <a:ext cx="796787" cy="1302942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4D7919C-5214-72FB-7C08-AE2838785CF1}"/>
              </a:ext>
            </a:extLst>
          </p:cNvPr>
          <p:cNvCxnSpPr/>
          <p:nvPr userDrawn="1"/>
        </p:nvCxnSpPr>
        <p:spPr>
          <a:xfrm>
            <a:off x="266700" y="6195219"/>
            <a:ext cx="1440719" cy="0"/>
          </a:xfrm>
          <a:prstGeom prst="line">
            <a:avLst/>
          </a:prstGeom>
          <a:ln>
            <a:solidFill>
              <a:srgbClr val="FFD1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44353B65-D62C-5651-7135-9546696F2A4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965" y="5173934"/>
            <a:ext cx="1499825" cy="149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883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ight_Bann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3F30AE52-17F7-4736-88B1-9A5B009A0D2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0499" y="2295391"/>
            <a:ext cx="10782300" cy="113259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3600">
                <a:solidFill>
                  <a:srgbClr val="111C4E"/>
                </a:solidFill>
                <a:latin typeface="Franklin Gothic Medium Cond" panose="020B06060304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9D676178-C318-4DDC-80CF-BBE4A40E600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90501" y="3429000"/>
            <a:ext cx="10782300" cy="69382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rgbClr val="265CAA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25">
            <a:extLst>
              <a:ext uri="{FF2B5EF4-FFF2-40B4-BE49-F238E27FC236}">
                <a16:creationId xmlns:a16="http://schemas.microsoft.com/office/drawing/2014/main" id="{001A3141-B009-467B-BBC5-F30B1E59C71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87819" y="5259029"/>
            <a:ext cx="4991100" cy="113259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rgbClr val="111C4E"/>
                </a:solidFill>
                <a:latin typeface="Arial Narrow" panose="020B060602020203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25">
            <a:extLst>
              <a:ext uri="{FF2B5EF4-FFF2-40B4-BE49-F238E27FC236}">
                <a16:creationId xmlns:a16="http://schemas.microsoft.com/office/drawing/2014/main" id="{BEC4DC64-FAF7-4AAD-B124-CD16EDF4803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78919" y="5259799"/>
            <a:ext cx="2263896" cy="1138967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rgbClr val="111C4E"/>
                </a:solidFill>
                <a:latin typeface="Arial Narrow" panose="020B060602020203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Edit Master text styles</a:t>
            </a:r>
          </a:p>
        </p:txBody>
      </p:sp>
      <p:sp>
        <p:nvSpPr>
          <p:cNvPr id="22" name="Text Placeholder 25">
            <a:extLst>
              <a:ext uri="{FF2B5EF4-FFF2-40B4-BE49-F238E27FC236}">
                <a16:creationId xmlns:a16="http://schemas.microsoft.com/office/drawing/2014/main" id="{203FF62E-0291-44DA-95FB-E73CEA6A81F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77901" y="-4460"/>
            <a:ext cx="9690100" cy="33783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rgbClr val="111C4E"/>
                </a:solidFill>
                <a:latin typeface="Arial Narrow" panose="020B060602020203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Text Placeholder 25">
            <a:extLst>
              <a:ext uri="{FF2B5EF4-FFF2-40B4-BE49-F238E27FC236}">
                <a16:creationId xmlns:a16="http://schemas.microsoft.com/office/drawing/2014/main" id="{E95FD622-D4FF-41B8-BEE4-FB61DBEC1AF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77899" y="6509242"/>
            <a:ext cx="9690101" cy="33783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rgbClr val="111C4E"/>
                </a:solidFill>
                <a:latin typeface="Arial Narrow" panose="020B060602020203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9474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ue and yellow flag&#10;&#10;Description automatically generated">
            <a:extLst>
              <a:ext uri="{FF2B5EF4-FFF2-40B4-BE49-F238E27FC236}">
                <a16:creationId xmlns:a16="http://schemas.microsoft.com/office/drawing/2014/main" id="{162DF1A8-7D11-E2E2-6C13-CCC906CF65D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0EDC4B00-B864-F1FA-BA14-A467143D85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89190" y="1825625"/>
            <a:ext cx="10164609" cy="40982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E582F71E-5547-4649-CBD2-9E919C45D9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4800" y="583009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12269"/>
                </a:solidFill>
                <a:latin typeface="Franklin Gothic Medium" panose="020B0603020102020204" pitchFamily="34" charset="0"/>
              </a:defRPr>
            </a:lvl1pPr>
          </a:lstStyle>
          <a:p>
            <a:fld id="{3F9723EF-D466-2242-A8BB-A5D62CE105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F567BB1-C00B-D898-48C3-911DC70F4F7A}"/>
              </a:ext>
            </a:extLst>
          </p:cNvPr>
          <p:cNvSpPr/>
          <p:nvPr userDrawn="1"/>
        </p:nvSpPr>
        <p:spPr>
          <a:xfrm>
            <a:off x="0" y="0"/>
            <a:ext cx="1626499" cy="1246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 descr="A blue and yellow logo&#10;&#10;Description automatically generated">
            <a:extLst>
              <a:ext uri="{FF2B5EF4-FFF2-40B4-BE49-F238E27FC236}">
                <a16:creationId xmlns:a16="http://schemas.microsoft.com/office/drawing/2014/main" id="{0D155565-0AE8-BB59-996E-54FE6ABF21B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66699" y="173792"/>
            <a:ext cx="796787" cy="1302942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AF0762B-665C-F3B5-098A-01BA14D9947E}"/>
              </a:ext>
            </a:extLst>
          </p:cNvPr>
          <p:cNvCxnSpPr/>
          <p:nvPr userDrawn="1"/>
        </p:nvCxnSpPr>
        <p:spPr>
          <a:xfrm>
            <a:off x="266700" y="6195219"/>
            <a:ext cx="1440719" cy="0"/>
          </a:xfrm>
          <a:prstGeom prst="line">
            <a:avLst/>
          </a:prstGeom>
          <a:ln>
            <a:solidFill>
              <a:srgbClr val="FFD1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" name="Picture 19" descr="Logo&#10;&#10;Description automatically generated">
            <a:extLst>
              <a:ext uri="{FF2B5EF4-FFF2-40B4-BE49-F238E27FC236}">
                <a16:creationId xmlns:a16="http://schemas.microsoft.com/office/drawing/2014/main" id="{59A44C8B-81B5-69B1-FCF0-B15D82BC9948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965" y="5173934"/>
            <a:ext cx="1499825" cy="1499825"/>
          </a:xfrm>
          <a:prstGeom prst="rect">
            <a:avLst/>
          </a:prstGeom>
        </p:spPr>
      </p:pic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D4D52A54-FDF6-1E75-5801-BD5056CCE846}"/>
              </a:ext>
            </a:extLst>
          </p:cNvPr>
          <p:cNvSpPr txBox="1">
            <a:spLocks/>
          </p:cNvSpPr>
          <p:nvPr userDrawn="1"/>
        </p:nvSpPr>
        <p:spPr>
          <a:xfrm>
            <a:off x="2462212" y="6254871"/>
            <a:ext cx="7267576" cy="27210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/>
              <a:t>Distribution A: Approved for Public Release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00A1EC58-BA2E-8BAB-344A-070C76AEF0D9}"/>
              </a:ext>
            </a:extLst>
          </p:cNvPr>
          <p:cNvSpPr txBox="1">
            <a:spLocks/>
          </p:cNvSpPr>
          <p:nvPr userDrawn="1"/>
        </p:nvSpPr>
        <p:spPr>
          <a:xfrm>
            <a:off x="1539234" y="365819"/>
            <a:ext cx="8925287" cy="6938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rgbClr val="111C4E"/>
                </a:solidFill>
                <a:latin typeface="Franklin Gothic Medium Cond" panose="020B06060304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>
                <a:ln>
                  <a:noFill/>
                </a:ln>
                <a:solidFill>
                  <a:srgbClr val="111C4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Title Bar</a:t>
            </a:r>
          </a:p>
        </p:txBody>
      </p:sp>
    </p:spTree>
    <p:extLst>
      <p:ext uri="{BB962C8B-B14F-4D97-AF65-F5344CB8AC3E}">
        <p14:creationId xmlns:p14="http://schemas.microsoft.com/office/powerpoint/2010/main" val="3080591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7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ue and yellow flag&#10;&#10;Description automatically generated">
            <a:extLst>
              <a:ext uri="{FF2B5EF4-FFF2-40B4-BE49-F238E27FC236}">
                <a16:creationId xmlns:a16="http://schemas.microsoft.com/office/drawing/2014/main" id="{162DF1A8-7D11-E2E2-6C13-CCC906CF65D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0EDC4B00-B864-F1FA-BA14-A467143D85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89190" y="1825625"/>
            <a:ext cx="10164609" cy="40982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E582F71E-5547-4649-CBD2-9E919C45D9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4800" y="583009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12269"/>
                </a:solidFill>
                <a:latin typeface="Franklin Gothic Medium" panose="020B0603020102020204" pitchFamily="34" charset="0"/>
              </a:defRPr>
            </a:lvl1pPr>
          </a:lstStyle>
          <a:p>
            <a:fld id="{3F9723EF-D466-2242-A8BB-A5D62CE105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F567BB1-C00B-D898-48C3-911DC70F4F7A}"/>
              </a:ext>
            </a:extLst>
          </p:cNvPr>
          <p:cNvSpPr/>
          <p:nvPr userDrawn="1"/>
        </p:nvSpPr>
        <p:spPr>
          <a:xfrm>
            <a:off x="0" y="0"/>
            <a:ext cx="1626499" cy="1246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 descr="A blue and yellow logo&#10;&#10;Description automatically generated">
            <a:extLst>
              <a:ext uri="{FF2B5EF4-FFF2-40B4-BE49-F238E27FC236}">
                <a16:creationId xmlns:a16="http://schemas.microsoft.com/office/drawing/2014/main" id="{0D155565-0AE8-BB59-996E-54FE6ABF21B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66699" y="173792"/>
            <a:ext cx="796787" cy="1302942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AF0762B-665C-F3B5-098A-01BA14D9947E}"/>
              </a:ext>
            </a:extLst>
          </p:cNvPr>
          <p:cNvCxnSpPr/>
          <p:nvPr userDrawn="1"/>
        </p:nvCxnSpPr>
        <p:spPr>
          <a:xfrm>
            <a:off x="266700" y="6195219"/>
            <a:ext cx="1440719" cy="0"/>
          </a:xfrm>
          <a:prstGeom prst="line">
            <a:avLst/>
          </a:prstGeom>
          <a:ln>
            <a:solidFill>
              <a:srgbClr val="FFD1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" name="Picture 19" descr="Logo&#10;&#10;Description automatically generated">
            <a:extLst>
              <a:ext uri="{FF2B5EF4-FFF2-40B4-BE49-F238E27FC236}">
                <a16:creationId xmlns:a16="http://schemas.microsoft.com/office/drawing/2014/main" id="{59A44C8B-81B5-69B1-FCF0-B15D82BC9948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965" y="5173934"/>
            <a:ext cx="1499825" cy="1499825"/>
          </a:xfrm>
          <a:prstGeom prst="rect">
            <a:avLst/>
          </a:prstGeom>
        </p:spPr>
      </p:pic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D4D52A54-FDF6-1E75-5801-BD5056CCE846}"/>
              </a:ext>
            </a:extLst>
          </p:cNvPr>
          <p:cNvSpPr txBox="1">
            <a:spLocks/>
          </p:cNvSpPr>
          <p:nvPr userDrawn="1"/>
        </p:nvSpPr>
        <p:spPr>
          <a:xfrm>
            <a:off x="2462212" y="6254871"/>
            <a:ext cx="7267576" cy="27210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/>
              <a:t>Distribution A: Approved for Public Release</a:t>
            </a:r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46FA7EAA-667F-46FE-0A88-5658DB0E7520}"/>
              </a:ext>
            </a:extLst>
          </p:cNvPr>
          <p:cNvSpPr txBox="1">
            <a:spLocks/>
          </p:cNvSpPr>
          <p:nvPr userDrawn="1"/>
        </p:nvSpPr>
        <p:spPr>
          <a:xfrm>
            <a:off x="1539234" y="365819"/>
            <a:ext cx="8925287" cy="6938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rgbClr val="111C4E"/>
                </a:solidFill>
                <a:latin typeface="Franklin Gothic Medium Cond" panose="020B06060304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>
                <a:ln>
                  <a:noFill/>
                </a:ln>
                <a:solidFill>
                  <a:srgbClr val="111C4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Title Bar</a:t>
            </a:r>
          </a:p>
        </p:txBody>
      </p:sp>
    </p:spTree>
    <p:extLst>
      <p:ext uri="{BB962C8B-B14F-4D97-AF65-F5344CB8AC3E}">
        <p14:creationId xmlns:p14="http://schemas.microsoft.com/office/powerpoint/2010/main" val="469700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and yellow flag&#10;&#10;Description automatically generated">
            <a:extLst>
              <a:ext uri="{FF2B5EF4-FFF2-40B4-BE49-F238E27FC236}">
                <a16:creationId xmlns:a16="http://schemas.microsoft.com/office/drawing/2014/main" id="{4D6E70F4-8B0C-DFB8-F0D7-55AC60F075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7000874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0BB2155-26C8-03E7-68F9-4589A854BB2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5912" y="4987595"/>
            <a:ext cx="5540088" cy="959382"/>
          </a:xfrm>
        </p:spPr>
        <p:txBody>
          <a:bodyPr/>
          <a:lstStyle/>
          <a:p>
            <a:r>
              <a:rPr lang="en-US" sz="2000" dirty="0">
                <a:solidFill>
                  <a:srgbClr val="002060"/>
                </a:solidFill>
              </a:rPr>
              <a:t>Event Name</a:t>
            </a:r>
          </a:p>
          <a:p>
            <a:r>
              <a:rPr lang="en-US" sz="2000" dirty="0">
                <a:solidFill>
                  <a:srgbClr val="002060"/>
                </a:solidFill>
              </a:rPr>
              <a:t>Event Location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55912" y="3642603"/>
            <a:ext cx="4991100" cy="734700"/>
          </a:xfrm>
        </p:spPr>
        <p:txBody>
          <a:bodyPr>
            <a:normAutofit/>
          </a:bodyPr>
          <a:lstStyle/>
          <a:p>
            <a:r>
              <a:rPr lang="en-US" sz="2000" dirty="0"/>
              <a:t>Presenter Name:</a:t>
            </a:r>
          </a:p>
          <a:p>
            <a:r>
              <a:rPr lang="en-US" sz="2000" dirty="0"/>
              <a:t>Presenter Title: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212FCD1-F3BC-4498-BBD9-167565BBAA6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2749" y="487174"/>
            <a:ext cx="3937425" cy="943538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21F3E117-1395-4B74-A62D-A1D556A708B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7482" y="3936372"/>
            <a:ext cx="2780668" cy="2780668"/>
          </a:xfrm>
          <a:prstGeom prst="rect">
            <a:avLst/>
          </a:prstGeom>
        </p:spPr>
      </p:pic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2BBF7580-7015-4CD2-50A3-788F87D44075}"/>
              </a:ext>
            </a:extLst>
          </p:cNvPr>
          <p:cNvSpPr txBox="1">
            <a:spLocks/>
          </p:cNvSpPr>
          <p:nvPr/>
        </p:nvSpPr>
        <p:spPr>
          <a:xfrm>
            <a:off x="1552529" y="2060760"/>
            <a:ext cx="8925287" cy="6938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rgbClr val="111C4E"/>
                </a:solidFill>
                <a:latin typeface="Franklin Gothic Medium Cond" panose="020B06060304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11C4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Title of Talk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DA3DD79-79F8-627F-0AEF-ED6369268B64}"/>
              </a:ext>
            </a:extLst>
          </p:cNvPr>
          <p:cNvSpPr/>
          <p:nvPr/>
        </p:nvSpPr>
        <p:spPr>
          <a:xfrm>
            <a:off x="9924288" y="-69707"/>
            <a:ext cx="2267712" cy="16790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D78C9EB5-EBC9-D7B0-EABA-0F43D4EB0BFE}"/>
              </a:ext>
            </a:extLst>
          </p:cNvPr>
          <p:cNvSpPr txBox="1">
            <a:spLocks/>
          </p:cNvSpPr>
          <p:nvPr/>
        </p:nvSpPr>
        <p:spPr>
          <a:xfrm>
            <a:off x="2462212" y="6303211"/>
            <a:ext cx="7267576" cy="272105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rgbClr val="111C4E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latin typeface="Arial Narrow"/>
              </a:rPr>
              <a:t>Appropriate Distribution Statement</a:t>
            </a:r>
            <a:endParaRPr lang="en-US" sz="1200" dirty="0"/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E317EEEF-D44C-E0F1-7FD0-3240B1E78411}"/>
              </a:ext>
            </a:extLst>
          </p:cNvPr>
          <p:cNvSpPr txBox="1">
            <a:spLocks/>
          </p:cNvSpPr>
          <p:nvPr/>
        </p:nvSpPr>
        <p:spPr>
          <a:xfrm>
            <a:off x="9630493" y="301895"/>
            <a:ext cx="2038264" cy="6938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rgbClr val="111C4E"/>
                </a:solidFill>
                <a:latin typeface="Franklin Gothic Medium Cond" panose="020B06060304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002060"/>
                </a:solidFill>
              </a:rPr>
              <a:t>Host Organization Banner/Emblem</a:t>
            </a:r>
          </a:p>
        </p:txBody>
      </p:sp>
    </p:spTree>
    <p:extLst>
      <p:ext uri="{BB962C8B-B14F-4D97-AF65-F5344CB8AC3E}">
        <p14:creationId xmlns:p14="http://schemas.microsoft.com/office/powerpoint/2010/main" val="31014092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6597120-966F-BDBE-DEF1-5400480056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F9723EF-D466-2242-A8BB-A5D62CE1051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158E8D-C290-3B01-1334-38970C94EDCB}"/>
              </a:ext>
            </a:extLst>
          </p:cNvPr>
          <p:cNvSpPr txBox="1">
            <a:spLocks/>
          </p:cNvSpPr>
          <p:nvPr/>
        </p:nvSpPr>
        <p:spPr>
          <a:xfrm>
            <a:off x="1539234" y="426779"/>
            <a:ext cx="8925287" cy="6938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rgbClr val="111C4E"/>
                </a:solidFill>
                <a:latin typeface="Franklin Gothic Medium Cond" panose="020B06060304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11C4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Title Bar</a:t>
            </a:r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5048B4A5-79EA-5156-081B-67A291A3BEB5}"/>
              </a:ext>
            </a:extLst>
          </p:cNvPr>
          <p:cNvSpPr txBox="1">
            <a:spLocks/>
          </p:cNvSpPr>
          <p:nvPr/>
        </p:nvSpPr>
        <p:spPr>
          <a:xfrm>
            <a:off x="1322855" y="1793238"/>
            <a:ext cx="9325316" cy="373083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 kern="1200">
                <a:solidFill>
                  <a:srgbClr val="265CAA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002060"/>
                </a:solidFill>
              </a:rPr>
              <a:t>CONTENT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37136DAE-C7F5-DA1F-161F-8AE96F61CFD8}"/>
              </a:ext>
            </a:extLst>
          </p:cNvPr>
          <p:cNvSpPr txBox="1">
            <a:spLocks/>
          </p:cNvSpPr>
          <p:nvPr/>
        </p:nvSpPr>
        <p:spPr>
          <a:xfrm>
            <a:off x="2614612" y="6295168"/>
            <a:ext cx="7267576" cy="272105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rgbClr val="111C4E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latin typeface="Arial Narrow"/>
              </a:rPr>
              <a:t>Appropriate Distribution Statement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614598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blue and yellow flag&#10;&#10;Description automatically generated">
            <a:extLst>
              <a:ext uri="{FF2B5EF4-FFF2-40B4-BE49-F238E27FC236}">
                <a16:creationId xmlns:a16="http://schemas.microsoft.com/office/drawing/2014/main" id="{A7F450C3-2EA6-25D2-E5E0-0650858253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69324"/>
            <a:ext cx="12192000" cy="700087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0FE5E27-873E-ABF0-5A25-67E3AEAE860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2749" y="487174"/>
            <a:ext cx="3937425" cy="943538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C4050F93-A4BF-F582-DF28-7DDABA16BF46}"/>
              </a:ext>
            </a:extLst>
          </p:cNvPr>
          <p:cNvSpPr/>
          <p:nvPr/>
        </p:nvSpPr>
        <p:spPr>
          <a:xfrm>
            <a:off x="9924288" y="-71437"/>
            <a:ext cx="2267712" cy="16790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322855" y="5922436"/>
            <a:ext cx="5268285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VICEROY </a:t>
            </a:r>
            <a:r>
              <a:rPr kumimoji="0" lang="en-US" sz="1000" b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TM</a:t>
            </a:r>
            <a:r>
              <a:rPr kumimoji="0" lang="en-US" sz="10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and the VICEROY SHIELD are trademarks of the Griffiss Institute, Inc.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The Griffiss Institute, Inc. has granted the DoD the right to reproduce and redisplay VICEROY </a:t>
            </a:r>
            <a:r>
              <a:rPr kumimoji="0" lang="en-US" sz="1000" b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TM</a:t>
            </a:r>
            <a:r>
              <a:rPr kumimoji="0" lang="en-US" sz="10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and the VICEROY SHIELD without limitation.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21F3E117-1395-4B74-A62D-A1D556A708B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2981" y="3800783"/>
            <a:ext cx="2780668" cy="2780668"/>
          </a:xfrm>
          <a:prstGeom prst="rect">
            <a:avLst/>
          </a:prstGeom>
        </p:spPr>
      </p:pic>
      <p:pic>
        <p:nvPicPr>
          <p:cNvPr id="12" name="Picture 11" descr="A blue and white bird&#10;&#10;AI-generated content may be incorrect.">
            <a:extLst>
              <a:ext uri="{FF2B5EF4-FFF2-40B4-BE49-F238E27FC236}">
                <a16:creationId xmlns:a16="http://schemas.microsoft.com/office/drawing/2014/main" id="{2E8858FC-A8CB-3A29-9619-5FBD90FAB6B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68" y="5786362"/>
            <a:ext cx="985745" cy="657163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9B62869-9C2B-107A-76F7-98D6E487D540}"/>
              </a:ext>
            </a:extLst>
          </p:cNvPr>
          <p:cNvSpPr/>
          <p:nvPr/>
        </p:nvSpPr>
        <p:spPr>
          <a:xfrm>
            <a:off x="9729788" y="1978849"/>
            <a:ext cx="1895314" cy="138536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ea typeface="Calibri"/>
                <a:cs typeface="Calibri"/>
              </a:rPr>
              <a:t>Add your University </a:t>
            </a:r>
          </a:p>
          <a:p>
            <a:pPr algn="ctr"/>
            <a:r>
              <a:rPr lang="en-US" dirty="0">
                <a:ea typeface="Calibri"/>
                <a:cs typeface="Calibri"/>
              </a:rPr>
              <a:t>logo here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4AF3E4C2-6756-722E-2593-D2675E5F95CC}"/>
              </a:ext>
            </a:extLst>
          </p:cNvPr>
          <p:cNvSpPr txBox="1">
            <a:spLocks/>
          </p:cNvSpPr>
          <p:nvPr/>
        </p:nvSpPr>
        <p:spPr>
          <a:xfrm>
            <a:off x="185130" y="1793032"/>
            <a:ext cx="8925287" cy="6729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rgbClr val="111C4E"/>
                </a:solidFill>
                <a:latin typeface="Franklin Gothic Medium Cond" panose="020B06060304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111C4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Summary or Conclusion</a:t>
            </a:r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9AB74932-273E-E129-1A87-6E7B282E94A2}"/>
              </a:ext>
            </a:extLst>
          </p:cNvPr>
          <p:cNvSpPr txBox="1">
            <a:spLocks/>
          </p:cNvSpPr>
          <p:nvPr/>
        </p:nvSpPr>
        <p:spPr>
          <a:xfrm>
            <a:off x="1322855" y="2828284"/>
            <a:ext cx="7690516" cy="269579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 kern="1200">
                <a:solidFill>
                  <a:srgbClr val="265CAA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002060"/>
                </a:solidFill>
              </a:rPr>
              <a:t>CONTENT</a:t>
            </a:r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5C14768D-A01E-A0EE-A150-1D6E8D2F7FB4}"/>
              </a:ext>
            </a:extLst>
          </p:cNvPr>
          <p:cNvSpPr txBox="1">
            <a:spLocks/>
          </p:cNvSpPr>
          <p:nvPr/>
        </p:nvSpPr>
        <p:spPr>
          <a:xfrm>
            <a:off x="9630493" y="301895"/>
            <a:ext cx="2038264" cy="6938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rgbClr val="111C4E"/>
                </a:solidFill>
                <a:latin typeface="Franklin Gothic Medium Cond" panose="020B06060304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002060"/>
                </a:solidFill>
              </a:rPr>
              <a:t>Host Organization Banner/Emblem</a:t>
            </a:r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01C2CF17-7D42-A230-1658-790F4D3D8FEB}"/>
              </a:ext>
            </a:extLst>
          </p:cNvPr>
          <p:cNvSpPr txBox="1">
            <a:spLocks/>
          </p:cNvSpPr>
          <p:nvPr/>
        </p:nvSpPr>
        <p:spPr>
          <a:xfrm>
            <a:off x="2462212" y="6303211"/>
            <a:ext cx="7267576" cy="272105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rgbClr val="111C4E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latin typeface="Arial Narrow"/>
              </a:rPr>
              <a:t>Appropriate Distribution Statement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4548848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3_Top Title Blu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4_Top Title Blu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5d86f8d-240a-4323-8fc3-57e3814f0b5e">
      <Terms xmlns="http://schemas.microsoft.com/office/infopath/2007/PartnerControls"/>
    </lcf76f155ced4ddcb4097134ff3c332f>
    <TaxCatchAll xmlns="617f6080-fe1d-4b76-94ff-e5c6e3e8855c" xsi:nil="true"/>
    <ReportType xmlns="25d86f8d-240a-4323-8fc3-57e3814f0b5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D32D7DEA98534ABD2CBF797754977B" ma:contentTypeVersion="15" ma:contentTypeDescription="Create a new document." ma:contentTypeScope="" ma:versionID="ca163307d66dc022073927ebc7c6e6e6">
  <xsd:schema xmlns:xsd="http://www.w3.org/2001/XMLSchema" xmlns:xs="http://www.w3.org/2001/XMLSchema" xmlns:p="http://schemas.microsoft.com/office/2006/metadata/properties" xmlns:ns2="25d86f8d-240a-4323-8fc3-57e3814f0b5e" xmlns:ns3="617f6080-fe1d-4b76-94ff-e5c6e3e8855c" targetNamespace="http://schemas.microsoft.com/office/2006/metadata/properties" ma:root="true" ma:fieldsID="56642dc2edcb206bf623df95aef6471c" ns2:_="" ns3:_="">
    <xsd:import namespace="25d86f8d-240a-4323-8fc3-57e3814f0b5e"/>
    <xsd:import namespace="617f6080-fe1d-4b76-94ff-e5c6e3e8855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Location" minOccurs="0"/>
                <xsd:element ref="ns2:ReportType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d86f8d-240a-4323-8fc3-57e3814f0b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1a29e45-c1b6-42fd-a9ab-5ae6857a702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ReportType" ma:index="21" nillable="true" ma:displayName="Report Type" ma:format="Dropdown" ma:internalName="ReportType">
      <xsd:simpleType>
        <xsd:restriction base="dms:Choice">
          <xsd:enumeration value="FinancialReport"/>
        </xsd:restriction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7f6080-fe1d-4b76-94ff-e5c6e3e8855c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70561da7-c6b9-45bc-815e-0c1ed07cbb8f}" ma:internalName="TaxCatchAll" ma:showField="CatchAllData" ma:web="617f6080-fe1d-4b76-94ff-e5c6e3e885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DDCEBBF-D9A9-4A6E-A884-CAA4F289D78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C48601A-51F2-408D-A81E-F91A03E086E7}">
  <ds:schemaRefs>
    <ds:schemaRef ds:uri="http://schemas.microsoft.com/office/2006/metadata/properties"/>
    <ds:schemaRef ds:uri="http://schemas.microsoft.com/office/infopath/2007/PartnerControls"/>
    <ds:schemaRef ds:uri="25d86f8d-240a-4323-8fc3-57e3814f0b5e"/>
    <ds:schemaRef ds:uri="617f6080-fe1d-4b76-94ff-e5c6e3e8855c"/>
  </ds:schemaRefs>
</ds:datastoreItem>
</file>

<file path=customXml/itemProps3.xml><?xml version="1.0" encoding="utf-8"?>
<ds:datastoreItem xmlns:ds="http://schemas.openxmlformats.org/officeDocument/2006/customXml" ds:itemID="{3DD0362E-D138-40F4-9B2C-717B2EAD4C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d86f8d-240a-4323-8fc3-57e3814f0b5e"/>
    <ds:schemaRef ds:uri="617f6080-fe1d-4b76-94ff-e5c6e3e885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</TotalTime>
  <Words>87</Words>
  <Application>Microsoft Macintosh PowerPoint</Application>
  <PresentationFormat>Widescreen</PresentationFormat>
  <Paragraphs>21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Aptos</vt:lpstr>
      <vt:lpstr>Arial</vt:lpstr>
      <vt:lpstr>Arial Narrow</vt:lpstr>
      <vt:lpstr>Calibri</vt:lpstr>
      <vt:lpstr>Franklin Gothic Medium</vt:lpstr>
      <vt:lpstr>Franklin Gothic Medium Cond</vt:lpstr>
      <vt:lpstr>3_Top Title Blue</vt:lpstr>
      <vt:lpstr>4_Top Title Blue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Kaminski</dc:creator>
  <cp:lastModifiedBy>Pamela Mustee</cp:lastModifiedBy>
  <cp:revision>86</cp:revision>
  <dcterms:created xsi:type="dcterms:W3CDTF">2024-04-25T12:11:04Z</dcterms:created>
  <dcterms:modified xsi:type="dcterms:W3CDTF">2025-07-08T14:26:19Z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0x01010099D32D7DEA98534ABD2CBF797754977B</vt:lpwstr>
  </property>
  <property fmtid="{D5CDD505-2E9C-101B-9397-08002B2CF9AE}" pid="3" name="MediaServiceImageTags">
    <vt:lpwstr/>
  </property>
</Properties>
</file>